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84" r:id="rId3"/>
    <p:sldId id="282" r:id="rId4"/>
    <p:sldId id="286" r:id="rId5"/>
    <p:sldId id="287" r:id="rId6"/>
    <p:sldId id="28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Concert One" panose="020B0604020202020204" charset="0"/>
      <p:regular r:id="rId11"/>
    </p:embeddedFont>
    <p:embeddedFont>
      <p:font typeface="Tek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436B89-D87A-4145-84AF-2C7291EE3A76}">
  <a:tblStyle styleId="{49436B89-D87A-4145-84AF-2C7291EE3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86fc84f77b_0_16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86fc84f77b_0_16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A2C4C9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6A5A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" name="Google Shape;605;p2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2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09" name="Google Shape;609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2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632" name="Google Shape;632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2"/>
          <p:cNvSpPr txBox="1">
            <a:spLocks noGrp="1"/>
          </p:cNvSpPr>
          <p:nvPr>
            <p:ph type="title"/>
          </p:nvPr>
        </p:nvSpPr>
        <p:spPr>
          <a:xfrm>
            <a:off x="713225" y="58865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title" idx="2"/>
          </p:nvPr>
        </p:nvSpPr>
        <p:spPr>
          <a:xfrm>
            <a:off x="124382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6" name="Google Shape;656;p22"/>
          <p:cNvSpPr txBox="1">
            <a:spLocks noGrp="1"/>
          </p:cNvSpPr>
          <p:nvPr>
            <p:ph type="subTitle" idx="1"/>
          </p:nvPr>
        </p:nvSpPr>
        <p:spPr>
          <a:xfrm>
            <a:off x="124382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7" name="Google Shape;657;p22"/>
          <p:cNvSpPr txBox="1">
            <a:spLocks noGrp="1"/>
          </p:cNvSpPr>
          <p:nvPr>
            <p:ph type="title" idx="3"/>
          </p:nvPr>
        </p:nvSpPr>
        <p:spPr>
          <a:xfrm>
            <a:off x="534627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8" name="Google Shape;658;p22"/>
          <p:cNvSpPr txBox="1">
            <a:spLocks noGrp="1"/>
          </p:cNvSpPr>
          <p:nvPr>
            <p:ph type="subTitle" idx="4"/>
          </p:nvPr>
        </p:nvSpPr>
        <p:spPr>
          <a:xfrm>
            <a:off x="534627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j-lt"/>
              </a:rPr>
              <a:t>Demo </a:t>
            </a:r>
            <a:r>
              <a:rPr lang="en-US" sz="4800" dirty="0" err="1">
                <a:latin typeface="+mj-lt"/>
              </a:rPr>
              <a:t>sản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phẩm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cuối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khóa</a:t>
            </a:r>
            <a:endParaRPr sz="4800" dirty="0">
              <a:latin typeface="+mj-lt"/>
            </a:endParaRPr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5A6C9"/>
                </a:solidFill>
              </a:rPr>
              <a:t>H</a:t>
            </a:r>
            <a:r>
              <a:rPr lang="en" dirty="0">
                <a:solidFill>
                  <a:srgbClr val="C5A6C9"/>
                </a:solidFill>
              </a:rPr>
              <a:t>iền Anh – Web Advanced</a:t>
            </a:r>
            <a:endParaRPr dirty="0">
              <a:solidFill>
                <a:srgbClr val="C5A6C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6"/>
          <p:cNvSpPr txBox="1">
            <a:spLocks noGrp="1"/>
          </p:cNvSpPr>
          <p:nvPr>
            <p:ph type="title" idx="2"/>
          </p:nvPr>
        </p:nvSpPr>
        <p:spPr>
          <a:xfrm>
            <a:off x="963247" y="3509250"/>
            <a:ext cx="3051466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Ý TƯỞNG &amp; MỤC ĐÍCH SẢN PHẨM</a:t>
            </a:r>
            <a:endParaRPr dirty="0">
              <a:latin typeface="+mj-lt"/>
            </a:endParaRPr>
          </a:p>
        </p:txBody>
      </p:sp>
      <p:sp>
        <p:nvSpPr>
          <p:cNvPr id="1862" name="Google Shape;1862;p56"/>
          <p:cNvSpPr txBox="1">
            <a:spLocks noGrp="1"/>
          </p:cNvSpPr>
          <p:nvPr>
            <p:ph type="title" idx="3"/>
          </p:nvPr>
        </p:nvSpPr>
        <p:spPr>
          <a:xfrm>
            <a:off x="5149121" y="3066983"/>
            <a:ext cx="2882755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CÔNG CỤ SỬ DỤNG</a:t>
            </a:r>
            <a:endParaRPr dirty="0">
              <a:latin typeface="+mj-lt"/>
            </a:endParaRPr>
          </a:p>
        </p:txBody>
      </p:sp>
      <p:sp>
        <p:nvSpPr>
          <p:cNvPr id="1863" name="Google Shape;1863;p56"/>
          <p:cNvSpPr txBox="1">
            <a:spLocks noGrp="1"/>
          </p:cNvSpPr>
          <p:nvPr>
            <p:ph type="subTitle" idx="4"/>
          </p:nvPr>
        </p:nvSpPr>
        <p:spPr>
          <a:xfrm>
            <a:off x="534627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HTML, CSS, JS</a:t>
            </a:r>
          </a:p>
        </p:txBody>
      </p:sp>
      <p:sp>
        <p:nvSpPr>
          <p:cNvPr id="1877" name="Google Shape;1877;p56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56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6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56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6"/>
          <p:cNvSpPr/>
          <p:nvPr/>
        </p:nvSpPr>
        <p:spPr>
          <a:xfrm>
            <a:off x="8290357" y="102444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56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6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56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2" name="Google Shape;1752;p54"/>
          <p:cNvCxnSpPr/>
          <p:nvPr/>
        </p:nvCxnSpPr>
        <p:spPr>
          <a:xfrm>
            <a:off x="2759025" y="3040600"/>
            <a:ext cx="52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3" name="Google Shape;1753;p54"/>
          <p:cNvCxnSpPr>
            <a:stCxn id="1754" idx="0"/>
          </p:cNvCxnSpPr>
          <p:nvPr/>
        </p:nvCxnSpPr>
        <p:spPr>
          <a:xfrm rot="10800000">
            <a:off x="3725175" y="3363338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5" name="Google Shape;1755;p54"/>
          <p:cNvCxnSpPr>
            <a:cxnSpLocks/>
            <a:stCxn id="1756" idx="2"/>
          </p:cNvCxnSpPr>
          <p:nvPr/>
        </p:nvCxnSpPr>
        <p:spPr>
          <a:xfrm>
            <a:off x="5418825" y="2278063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7" name="Google Shape;1757;p54"/>
          <p:cNvCxnSpPr>
            <a:stCxn id="1758" idx="0"/>
          </p:cNvCxnSpPr>
          <p:nvPr/>
        </p:nvCxnSpPr>
        <p:spPr>
          <a:xfrm rot="10800000">
            <a:off x="7112475" y="3363338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9" name="Google Shape;1759;p54"/>
          <p:cNvCxnSpPr>
            <a:stCxn id="1760" idx="2"/>
          </p:cNvCxnSpPr>
          <p:nvPr/>
        </p:nvCxnSpPr>
        <p:spPr>
          <a:xfrm>
            <a:off x="2031525" y="2278063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671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QUÁ TRÌNH DỰNG SẢN PHẨM</a:t>
            </a:r>
          </a:p>
        </p:txBody>
      </p:sp>
      <p:sp>
        <p:nvSpPr>
          <p:cNvPr id="1762" name="Google Shape;1762;p54"/>
          <p:cNvSpPr/>
          <p:nvPr/>
        </p:nvSpPr>
        <p:spPr>
          <a:xfrm>
            <a:off x="1304025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1</a:t>
            </a:r>
            <a:endParaRPr sz="16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3" name="Google Shape;1763;p54"/>
          <p:cNvSpPr/>
          <p:nvPr/>
        </p:nvSpPr>
        <p:spPr>
          <a:xfrm>
            <a:off x="2997675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2</a:t>
            </a:r>
            <a:endParaRPr sz="16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4" name="Google Shape;1764;p54"/>
          <p:cNvSpPr/>
          <p:nvPr/>
        </p:nvSpPr>
        <p:spPr>
          <a:xfrm>
            <a:off x="4691325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3</a:t>
            </a:r>
            <a:endParaRPr sz="16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5" name="Google Shape;1765;p54"/>
          <p:cNvSpPr/>
          <p:nvPr/>
        </p:nvSpPr>
        <p:spPr>
          <a:xfrm>
            <a:off x="6384975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4</a:t>
            </a:r>
            <a:endParaRPr sz="16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0" name="Google Shape;1760;p54"/>
          <p:cNvSpPr txBox="1">
            <a:spLocks noGrp="1"/>
          </p:cNvSpPr>
          <p:nvPr>
            <p:ph type="subTitle" idx="4294967295"/>
          </p:nvPr>
        </p:nvSpPr>
        <p:spPr>
          <a:xfrm>
            <a:off x="1121775" y="1579663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Lên ý tưởng và dựng bố cục </a:t>
            </a:r>
            <a:endParaRPr sz="1600" dirty="0"/>
          </a:p>
        </p:txBody>
      </p:sp>
      <p:sp>
        <p:nvSpPr>
          <p:cNvPr id="1754" name="Google Shape;1754;p54"/>
          <p:cNvSpPr txBox="1">
            <a:spLocks noGrp="1"/>
          </p:cNvSpPr>
          <p:nvPr>
            <p:ph type="subTitle" idx="4294967295"/>
          </p:nvPr>
        </p:nvSpPr>
        <p:spPr>
          <a:xfrm>
            <a:off x="2815425" y="3803138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endParaRPr sz="1600" dirty="0"/>
          </a:p>
        </p:txBody>
      </p:sp>
      <p:sp>
        <p:nvSpPr>
          <p:cNvPr id="1756" name="Google Shape;1756;p54"/>
          <p:cNvSpPr txBox="1">
            <a:spLocks noGrp="1"/>
          </p:cNvSpPr>
          <p:nvPr>
            <p:ph type="subTitle" idx="4294967295"/>
          </p:nvPr>
        </p:nvSpPr>
        <p:spPr>
          <a:xfrm>
            <a:off x="4509075" y="1579663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1 &amp; 2</a:t>
            </a:r>
            <a:endParaRPr sz="1600" dirty="0"/>
          </a:p>
        </p:txBody>
      </p:sp>
      <p:sp>
        <p:nvSpPr>
          <p:cNvPr id="1758" name="Google Shape;1758;p54"/>
          <p:cNvSpPr txBox="1">
            <a:spLocks noGrp="1"/>
          </p:cNvSpPr>
          <p:nvPr>
            <p:ph type="subTitle" idx="4294967295"/>
          </p:nvPr>
        </p:nvSpPr>
        <p:spPr>
          <a:xfrm>
            <a:off x="6202725" y="3803138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3 &amp; 4</a:t>
            </a:r>
            <a:endParaRPr sz="1600"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03F3B-F26A-40CB-BEC5-91FAA0BB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4" y="14990"/>
            <a:ext cx="8076491" cy="51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CC5B3-3EB4-4232-8813-918C607E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26" y="0"/>
            <a:ext cx="6934148" cy="51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2" name="Google Shape;1892;p57"/>
          <p:cNvCxnSpPr/>
          <p:nvPr/>
        </p:nvCxnSpPr>
        <p:spPr>
          <a:xfrm>
            <a:off x="5421825" y="2811055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57"/>
          <p:cNvCxnSpPr/>
          <p:nvPr/>
        </p:nvCxnSpPr>
        <p:spPr>
          <a:xfrm>
            <a:off x="5421825" y="3714860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94" name="Google Shape;1894;p57"/>
          <p:cNvGrpSpPr/>
          <p:nvPr/>
        </p:nvGrpSpPr>
        <p:grpSpPr>
          <a:xfrm>
            <a:off x="1707444" y="3131642"/>
            <a:ext cx="434447" cy="434447"/>
            <a:chOff x="2866317" y="3817357"/>
            <a:chExt cx="356865" cy="356865"/>
          </a:xfrm>
        </p:grpSpPr>
        <p:sp>
          <p:nvSpPr>
            <p:cNvPr id="1895" name="Google Shape;1895;p5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57"/>
          <p:cNvGrpSpPr/>
          <p:nvPr/>
        </p:nvGrpSpPr>
        <p:grpSpPr>
          <a:xfrm>
            <a:off x="2362557" y="3131817"/>
            <a:ext cx="434447" cy="434000"/>
            <a:chOff x="3761646" y="3817357"/>
            <a:chExt cx="356865" cy="356498"/>
          </a:xfrm>
        </p:grpSpPr>
        <p:sp>
          <p:nvSpPr>
            <p:cNvPr id="1898" name="Google Shape;1898;p57"/>
            <p:cNvSpPr/>
            <p:nvPr/>
          </p:nvSpPr>
          <p:spPr>
            <a:xfrm>
              <a:off x="3761646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57"/>
          <p:cNvGrpSpPr/>
          <p:nvPr/>
        </p:nvGrpSpPr>
        <p:grpSpPr>
          <a:xfrm>
            <a:off x="3021892" y="3131817"/>
            <a:ext cx="434000" cy="434000"/>
            <a:chOff x="4211985" y="3817357"/>
            <a:chExt cx="356498" cy="356498"/>
          </a:xfrm>
        </p:grpSpPr>
        <p:sp>
          <p:nvSpPr>
            <p:cNvPr id="1903" name="Google Shape;1903;p5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57"/>
          <p:cNvSpPr/>
          <p:nvPr/>
        </p:nvSpPr>
        <p:spPr>
          <a:xfrm>
            <a:off x="8008082" y="157619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37E2DF-63E5-4CA6-8991-48D6103CE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F2AA6B"/>
      </a:accent2>
      <a:accent3>
        <a:srgbClr val="00004D"/>
      </a:accent3>
      <a:accent4>
        <a:srgbClr val="F76C85"/>
      </a:accent4>
      <a:accent5>
        <a:srgbClr val="D7B6DB"/>
      </a:accent5>
      <a:accent6>
        <a:srgbClr val="F9A66C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59</Words>
  <Application>Microsoft Office PowerPoint</Application>
  <PresentationFormat>On-screen Show (16:9)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Concert One</vt:lpstr>
      <vt:lpstr>Teko</vt:lpstr>
      <vt:lpstr>Arial</vt:lpstr>
      <vt:lpstr>Baloo 2</vt:lpstr>
      <vt:lpstr>Virtual Campaign by Slidesgo</vt:lpstr>
      <vt:lpstr>Demo sản phẩm cuối khóa</vt:lpstr>
      <vt:lpstr>Ý TƯỞNG &amp; MỤC ĐÍCH SẢN PHẨM</vt:lpstr>
      <vt:lpstr>QUÁ TRÌNH DỰNG SẢN PHẨM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sản phẩm cuối khóa</dc:title>
  <dc:creator>admin</dc:creator>
  <cp:lastModifiedBy>Anh</cp:lastModifiedBy>
  <cp:revision>9</cp:revision>
  <dcterms:modified xsi:type="dcterms:W3CDTF">2020-10-18T02:35:58Z</dcterms:modified>
</cp:coreProperties>
</file>