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9" r:id="rId5"/>
    <p:sldId id="261" r:id="rId6"/>
    <p:sldId id="263" r:id="rId7"/>
    <p:sldId id="264"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120" y="-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17-03-08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17-03-08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17-03-08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17-03-08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17-03-08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17-03-08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17-03-08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17-03-08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17-03-08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17-03-08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17-03-08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17-03-08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17-03-08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17-03-08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17-03-08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ebmail.sasktel.net/hwebmail/services/go.php?url=https://medium.freecodecamp.com/the-code-im-still-ashamed-of-e4c021dff55e%23.l94l11o96" TargetMode="External"/><Relationship Id="rId3" Type="http://schemas.openxmlformats.org/officeDocument/2006/relationships/hyperlink" Target="http://webmail.sasktel.net/hwebmail/services/go.php?url=http://www.iflscience.com/technology/programmers-are-having-a-huge-discussion-about-the-unethical-and-illegal-things-theyve-been-asked-to-do/al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The Top 7 Ethical Dilemmas reported by IT in 2016</a:t>
            </a:r>
            <a:endParaRPr lang="en-CA" dirty="0"/>
          </a:p>
        </p:txBody>
      </p:sp>
      <p:sp>
        <p:nvSpPr>
          <p:cNvPr id="3" name="Subtitle 2"/>
          <p:cNvSpPr>
            <a:spLocks noGrp="1"/>
          </p:cNvSpPr>
          <p:nvPr>
            <p:ph type="subTitle" idx="1"/>
          </p:nvPr>
        </p:nvSpPr>
        <p:spPr>
          <a:xfrm>
            <a:off x="810001" y="5280847"/>
            <a:ext cx="10572000" cy="1068438"/>
          </a:xfrm>
        </p:spPr>
        <p:txBody>
          <a:bodyPr>
            <a:normAutofit fontScale="62500" lnSpcReduction="20000"/>
          </a:bodyPr>
          <a:lstStyle/>
          <a:p>
            <a:r>
              <a:rPr lang="en-CA" dirty="0" smtClean="0"/>
              <a:t>Mostly captured from the following 2 discussions:</a:t>
            </a:r>
          </a:p>
          <a:p>
            <a:r>
              <a:rPr lang="en-CA" dirty="0"/>
              <a:t> </a:t>
            </a:r>
            <a:br>
              <a:rPr lang="en-CA" dirty="0"/>
            </a:br>
            <a:r>
              <a:rPr lang="en-CA" dirty="0">
                <a:hlinkClick r:id="rId2"/>
              </a:rPr>
              <a:t>https://medium.freecodecamp.com/the-code-im-still-ashamed-of-e4c021dff55e#.l94l11o96</a:t>
            </a:r>
            <a:r>
              <a:rPr lang="en-CA" dirty="0"/>
              <a:t/>
            </a:r>
            <a:br>
              <a:rPr lang="en-CA" dirty="0"/>
            </a:br>
            <a:r>
              <a:rPr lang="en-CA" dirty="0"/>
              <a:t> </a:t>
            </a:r>
            <a:br>
              <a:rPr lang="en-CA" dirty="0"/>
            </a:br>
            <a:r>
              <a:rPr lang="en-CA" dirty="0">
                <a:hlinkClick r:id="rId3"/>
              </a:rPr>
              <a:t>http://www.iflscience.com/technology/programmers-are-having-a-huge-discussion-about-the-unethical-and-illegal-things-theyve-been-asked-to-do/all/</a:t>
            </a:r>
            <a:endParaRPr lang="en-CA" dirty="0"/>
          </a:p>
        </p:txBody>
      </p:sp>
    </p:spTree>
    <p:extLst>
      <p:ext uri="{BB962C8B-B14F-4D97-AF65-F5344CB8AC3E}">
        <p14:creationId xmlns:p14="http://schemas.microsoft.com/office/powerpoint/2010/main" val="2060146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smtClean="0"/>
              <a:t>1. Girl kills herself taking drug that website </a:t>
            </a:r>
            <a:r>
              <a:rPr lang="en-CA" sz="3200" dirty="0" err="1" smtClean="0"/>
              <a:t>recommened</a:t>
            </a:r>
            <a:endParaRPr lang="en-CA" sz="3200" dirty="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7310" r="27310"/>
          <a:stretch>
            <a:fillRect/>
          </a:stretch>
        </p:blipFill>
        <p:spPr/>
      </p:pic>
      <p:sp>
        <p:nvSpPr>
          <p:cNvPr id="6" name="Rounded Rectangle 5"/>
          <p:cNvSpPr/>
          <p:nvPr/>
        </p:nvSpPr>
        <p:spPr>
          <a:xfrm>
            <a:off x="814728" y="5125792"/>
            <a:ext cx="4736066" cy="11462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ext Placeholder 3"/>
          <p:cNvSpPr>
            <a:spLocks noGrp="1"/>
          </p:cNvSpPr>
          <p:nvPr>
            <p:ph type="body" sz="half" idx="2"/>
          </p:nvPr>
        </p:nvSpPr>
        <p:spPr>
          <a:xfrm>
            <a:off x="814728" y="2344684"/>
            <a:ext cx="4852988" cy="3953085"/>
          </a:xfrm>
        </p:spPr>
        <p:txBody>
          <a:bodyPr>
            <a:normAutofit fontScale="92500" lnSpcReduction="10000"/>
          </a:bodyPr>
          <a:lstStyle/>
          <a:p>
            <a:endParaRPr lang="en-CA" dirty="0" smtClean="0"/>
          </a:p>
          <a:p>
            <a:r>
              <a:rPr lang="en-CA" sz="1600" dirty="0" smtClean="0"/>
              <a:t>The clients’ requirements asked that the website always recommend their drug (unless you were allergic or already taking it).</a:t>
            </a:r>
          </a:p>
          <a:p>
            <a:endParaRPr lang="en-CA" sz="1600" dirty="0"/>
          </a:p>
          <a:p>
            <a:r>
              <a:rPr lang="en-CA" sz="1600" dirty="0" smtClean="0"/>
              <a:t>The programmer that built the website just followed instructions.  But Bill </a:t>
            </a:r>
            <a:r>
              <a:rPr lang="en-CA" sz="1600" dirty="0" err="1" smtClean="0"/>
              <a:t>Sourour</a:t>
            </a:r>
            <a:r>
              <a:rPr lang="en-CA" sz="1600" dirty="0" smtClean="0"/>
              <a:t> blogged that this is “the code I’m still ashamed of”.</a:t>
            </a:r>
          </a:p>
          <a:p>
            <a:endParaRPr lang="en-CA" dirty="0"/>
          </a:p>
          <a:p>
            <a:endParaRPr lang="en-CA" dirty="0" smtClean="0"/>
          </a:p>
          <a:p>
            <a:endParaRPr lang="en-CA" dirty="0" smtClean="0"/>
          </a:p>
          <a:p>
            <a:r>
              <a:rPr lang="en-CA" dirty="0" smtClean="0"/>
              <a:t>If you want to think about this one some more, see my post:</a:t>
            </a:r>
          </a:p>
          <a:p>
            <a:r>
              <a:rPr lang="en-CA" dirty="0" smtClean="0"/>
              <a:t>Who tells you what to do?</a:t>
            </a:r>
          </a:p>
          <a:p>
            <a:r>
              <a:rPr lang="en-CA" dirty="0"/>
              <a:t>http://www.itworldcanada.com/blog/who-tells-you-what-to-do/375646</a:t>
            </a:r>
          </a:p>
          <a:p>
            <a:endParaRPr lang="en-CA" dirty="0"/>
          </a:p>
        </p:txBody>
      </p:sp>
    </p:spTree>
    <p:extLst>
      <p:ext uri="{BB962C8B-B14F-4D97-AF65-F5344CB8AC3E}">
        <p14:creationId xmlns:p14="http://schemas.microsoft.com/office/powerpoint/2010/main" val="2278431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3221853"/>
            <a:ext cx="10561418" cy="1468800"/>
          </a:xfrm>
        </p:spPr>
        <p:txBody>
          <a:bodyPr/>
          <a:lstStyle/>
          <a:p>
            <a:r>
              <a:rPr lang="en-CA" dirty="0" smtClean="0"/>
              <a:t>2. VW emissions cheating scandal</a:t>
            </a:r>
            <a:br>
              <a:rPr lang="en-CA" dirty="0" smtClean="0"/>
            </a:br>
            <a:r>
              <a:rPr lang="en-CA" dirty="0" smtClean="0"/>
              <a:t/>
            </a:r>
            <a:br>
              <a:rPr lang="en-CA" dirty="0" smtClean="0"/>
            </a:br>
            <a:r>
              <a:rPr lang="en-CA" sz="2800" dirty="0" smtClean="0"/>
              <a:t>Code changed the engine tuning when there was a test going on.  It gave false results for emissions tests</a:t>
            </a:r>
            <a:r>
              <a:rPr lang="en-CA" dirty="0" smtClean="0"/>
              <a:t>.</a:t>
            </a:r>
            <a:endParaRPr lang="en-CA" dirty="0"/>
          </a:p>
        </p:txBody>
      </p:sp>
      <p:sp>
        <p:nvSpPr>
          <p:cNvPr id="3" name="Text Placeholder 2"/>
          <p:cNvSpPr>
            <a:spLocks noGrp="1"/>
          </p:cNvSpPr>
          <p:nvPr>
            <p:ph type="body" idx="1"/>
          </p:nvPr>
        </p:nvSpPr>
        <p:spPr>
          <a:xfrm>
            <a:off x="810000" y="5281201"/>
            <a:ext cx="10561418" cy="1576799"/>
          </a:xfrm>
        </p:spPr>
        <p:txBody>
          <a:bodyPr/>
          <a:lstStyle/>
          <a:p>
            <a:r>
              <a:rPr lang="en-CA" dirty="0" smtClean="0"/>
              <a:t>Discussions / comments above may be about VW.  </a:t>
            </a:r>
          </a:p>
          <a:p>
            <a:r>
              <a:rPr lang="en-CA" dirty="0" smtClean="0"/>
              <a:t>If you want to see more VW discussion, see my blog:</a:t>
            </a:r>
          </a:p>
          <a:p>
            <a:r>
              <a:rPr lang="en-CA" dirty="0" smtClean="0"/>
              <a:t>VW Software puts all IT under suspicion</a:t>
            </a:r>
          </a:p>
          <a:p>
            <a:r>
              <a:rPr lang="en-CA" dirty="0"/>
              <a:t>http://www.itworldcanada.com/blog/vw-software-puts-all-it-under-suspicion/377398</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453" y="296214"/>
            <a:ext cx="6998831" cy="1622738"/>
          </a:xfrm>
          <a:prstGeom prst="rect">
            <a:avLst/>
          </a:prstGeom>
        </p:spPr>
      </p:pic>
    </p:spTree>
    <p:extLst>
      <p:ext uri="{BB962C8B-B14F-4D97-AF65-F5344CB8AC3E}">
        <p14:creationId xmlns:p14="http://schemas.microsoft.com/office/powerpoint/2010/main" val="3149686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577" y="2951396"/>
            <a:ext cx="11113841" cy="1468800"/>
          </a:xfrm>
        </p:spPr>
        <p:txBody>
          <a:bodyPr/>
          <a:lstStyle/>
          <a:p>
            <a:r>
              <a:rPr lang="en-CA" sz="4000" dirty="0" smtClean="0"/>
              <a:t>3. Asked to lose files needed in investigation</a:t>
            </a:r>
            <a:br>
              <a:rPr lang="en-CA" sz="4000" dirty="0" smtClean="0"/>
            </a:br>
            <a:r>
              <a:rPr lang="en-CA" sz="4000" dirty="0"/>
              <a:t/>
            </a:r>
            <a:br>
              <a:rPr lang="en-CA" sz="4000" dirty="0"/>
            </a:br>
            <a:r>
              <a:rPr lang="en-CA" sz="2400" dirty="0"/>
              <a:t>A</a:t>
            </a:r>
            <a:r>
              <a:rPr lang="en-CA" sz="2400" dirty="0" smtClean="0"/>
              <a:t>s part of headline IT issues the backups were needed to find out what happened.  Andy was asked to say those files were corrupt/ unavailable.</a:t>
            </a:r>
            <a:endParaRPr lang="en-CA" sz="2400" dirty="0"/>
          </a:p>
        </p:txBody>
      </p:sp>
      <p:sp>
        <p:nvSpPr>
          <p:cNvPr id="3" name="Text Placeholder 2"/>
          <p:cNvSpPr>
            <a:spLocks noGrp="1"/>
          </p:cNvSpPr>
          <p:nvPr>
            <p:ph type="body" idx="1"/>
          </p:nvPr>
        </p:nvSpPr>
        <p:spPr>
          <a:xfrm>
            <a:off x="655453" y="5281202"/>
            <a:ext cx="10536288" cy="1299902"/>
          </a:xfrm>
        </p:spPr>
        <p:txBody>
          <a:bodyPr/>
          <a:lstStyle/>
          <a:p>
            <a:r>
              <a:rPr lang="en-CA" dirty="0" smtClean="0"/>
              <a:t>If you want to think about the responsibilities of our data custodians some more, see my blog:</a:t>
            </a:r>
          </a:p>
          <a:p>
            <a:r>
              <a:rPr lang="en-CA" dirty="0" smtClean="0"/>
              <a:t>Are you hoarding data?</a:t>
            </a:r>
          </a:p>
          <a:p>
            <a:r>
              <a:rPr lang="en-CA" dirty="0"/>
              <a:t>http://www.itworldcanada.com/blog/are-you-hoarding-data/97516</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795" y="602473"/>
            <a:ext cx="7622312" cy="1487917"/>
          </a:xfrm>
          <a:prstGeom prst="rect">
            <a:avLst/>
          </a:prstGeom>
        </p:spPr>
      </p:pic>
    </p:spTree>
    <p:extLst>
      <p:ext uri="{BB962C8B-B14F-4D97-AF65-F5344CB8AC3E}">
        <p14:creationId xmlns:p14="http://schemas.microsoft.com/office/powerpoint/2010/main" val="2692886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a:t>
            </a:r>
            <a:endParaRPr lang="en-CA" dirty="0"/>
          </a:p>
        </p:txBody>
      </p:sp>
      <p:sp>
        <p:nvSpPr>
          <p:cNvPr id="3" name="Text Placeholder 2"/>
          <p:cNvSpPr>
            <a:spLocks noGrp="1"/>
          </p:cNvSpPr>
          <p:nvPr>
            <p:ph type="body" idx="1"/>
          </p:nvPr>
        </p:nvSpPr>
        <p:spPr>
          <a:xfrm>
            <a:off x="853190" y="4443680"/>
            <a:ext cx="5891636" cy="2047272"/>
          </a:xfrm>
        </p:spPr>
        <p:txBody>
          <a:bodyPr/>
          <a:lstStyle/>
          <a:p>
            <a:r>
              <a:rPr lang="en-CA" dirty="0" smtClean="0"/>
              <a:t>If you feel a “twinge of </a:t>
            </a:r>
            <a:r>
              <a:rPr lang="en-CA" dirty="0" err="1" smtClean="0"/>
              <a:t>gulit</a:t>
            </a:r>
            <a:r>
              <a:rPr lang="en-CA" dirty="0" smtClean="0"/>
              <a:t>” you have an ethical dilemma.  Check out my blog for what to do:</a:t>
            </a:r>
          </a:p>
          <a:p>
            <a:r>
              <a:rPr lang="en-CA" dirty="0" smtClean="0"/>
              <a:t>How to handle an ethical dilemma</a:t>
            </a:r>
          </a:p>
          <a:p>
            <a:r>
              <a:rPr lang="en-CA" dirty="0"/>
              <a:t>http://www.itworldcanada.com/blog/how-to-handle-an-ethical-dilemma/95000</a:t>
            </a:r>
          </a:p>
        </p:txBody>
      </p:sp>
      <p:sp>
        <p:nvSpPr>
          <p:cNvPr id="4" name="Text Placeholder 3"/>
          <p:cNvSpPr>
            <a:spLocks noGrp="1"/>
          </p:cNvSpPr>
          <p:nvPr>
            <p:ph type="body" sz="quarter" idx="16"/>
          </p:nvPr>
        </p:nvSpPr>
        <p:spPr/>
        <p:txBody>
          <a:bodyPr>
            <a:normAutofit fontScale="85000" lnSpcReduction="10000"/>
          </a:bodyPr>
          <a:lstStyle/>
          <a:p>
            <a:pPr marL="342900" indent="-342900">
              <a:buAutoNum type="arabicPeriod" startAt="4"/>
            </a:pPr>
            <a:r>
              <a:rPr lang="en-CA" sz="4000" dirty="0" smtClean="0"/>
              <a:t>Legal firm bills 2 clients for same elapsed time</a:t>
            </a:r>
          </a:p>
          <a:p>
            <a:endParaRPr lang="en-CA" dirty="0"/>
          </a:p>
          <a:p>
            <a:r>
              <a:rPr lang="en-CA" sz="2800" dirty="0" smtClean="0"/>
              <a:t>Scott was asked to make the time tracking software allow the lawyer to keep the timer running.</a:t>
            </a:r>
            <a:endParaRPr lang="en-CA"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536" y="1281298"/>
            <a:ext cx="5987167" cy="2603116"/>
          </a:xfrm>
          <a:prstGeom prst="rect">
            <a:avLst/>
          </a:prstGeom>
        </p:spPr>
      </p:pic>
    </p:spTree>
    <p:extLst>
      <p:ext uri="{BB962C8B-B14F-4D97-AF65-F5344CB8AC3E}">
        <p14:creationId xmlns:p14="http://schemas.microsoft.com/office/powerpoint/2010/main" val="2707546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149" y="3299126"/>
            <a:ext cx="10561418" cy="1468800"/>
          </a:xfrm>
        </p:spPr>
        <p:txBody>
          <a:bodyPr/>
          <a:lstStyle/>
          <a:p>
            <a:r>
              <a:rPr lang="en-CA" sz="4400" dirty="0" smtClean="0"/>
              <a:t>5. Database lists crime of being gay</a:t>
            </a:r>
            <a:br>
              <a:rPr lang="en-CA" sz="4400" dirty="0" smtClean="0"/>
            </a:br>
            <a:r>
              <a:rPr lang="en-CA" sz="3200" dirty="0"/>
              <a:t>C</a:t>
            </a:r>
            <a:r>
              <a:rPr lang="en-CA" sz="3200" dirty="0" smtClean="0"/>
              <a:t>oder was glad rules were repealed before production date. </a:t>
            </a:r>
            <a:endParaRPr lang="en-CA" sz="4400" dirty="0"/>
          </a:p>
        </p:txBody>
      </p:sp>
      <p:sp>
        <p:nvSpPr>
          <p:cNvPr id="3" name="Text Placeholder 2"/>
          <p:cNvSpPr>
            <a:spLocks noGrp="1"/>
          </p:cNvSpPr>
          <p:nvPr>
            <p:ph type="body" idx="1"/>
          </p:nvPr>
        </p:nvSpPr>
        <p:spPr/>
        <p:txBody>
          <a:bodyPr/>
          <a:lstStyle/>
          <a:p>
            <a:r>
              <a:rPr lang="en-CA" dirty="0" smtClean="0"/>
              <a:t>I blogged about how IT must not discriminate.  With the unlikely title of:</a:t>
            </a:r>
          </a:p>
          <a:p>
            <a:r>
              <a:rPr lang="en-CA" dirty="0" smtClean="0"/>
              <a:t>How </a:t>
            </a:r>
            <a:r>
              <a:rPr lang="en-CA" dirty="0" err="1" smtClean="0"/>
              <a:t>Sci</a:t>
            </a:r>
            <a:r>
              <a:rPr lang="en-CA" dirty="0" smtClean="0"/>
              <a:t> Fi teaches ethics</a:t>
            </a:r>
          </a:p>
          <a:p>
            <a:r>
              <a:rPr lang="en-CA" dirty="0"/>
              <a:t>http://www.itworldcanada.com/blog/how-sci-fi-teaches-it-ethics/99799</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3213" y="-381451"/>
            <a:ext cx="6604115" cy="3513236"/>
          </a:xfrm>
          <a:prstGeom prst="rect">
            <a:avLst/>
          </a:prstGeom>
        </p:spPr>
      </p:pic>
    </p:spTree>
    <p:extLst>
      <p:ext uri="{BB962C8B-B14F-4D97-AF65-F5344CB8AC3E}">
        <p14:creationId xmlns:p14="http://schemas.microsoft.com/office/powerpoint/2010/main" val="2996007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t>6. Underdeveloped countries’ copyright</a:t>
            </a:r>
            <a:br>
              <a:rPr lang="en-CA" sz="4000" dirty="0" smtClean="0"/>
            </a:br>
            <a:r>
              <a:rPr lang="en-CA" sz="3200" dirty="0" smtClean="0"/>
              <a:t>The law does not always enforce fairness.</a:t>
            </a:r>
            <a:endParaRPr lang="en-CA" sz="3200" dirty="0"/>
          </a:p>
        </p:txBody>
      </p:sp>
      <p:sp>
        <p:nvSpPr>
          <p:cNvPr id="3" name="Text Placeholder 2"/>
          <p:cNvSpPr>
            <a:spLocks noGrp="1"/>
          </p:cNvSpPr>
          <p:nvPr>
            <p:ph type="body" idx="1"/>
          </p:nvPr>
        </p:nvSpPr>
        <p:spPr/>
        <p:txBody>
          <a:bodyPr/>
          <a:lstStyle/>
          <a:p>
            <a:r>
              <a:rPr lang="en-CA" dirty="0" smtClean="0"/>
              <a:t>If you want more thoughts about copyright, read my blog:</a:t>
            </a:r>
          </a:p>
          <a:p>
            <a:r>
              <a:rPr lang="en-CA" dirty="0" err="1" smtClean="0"/>
              <a:t>Songvids</a:t>
            </a:r>
            <a:r>
              <a:rPr lang="en-CA" dirty="0" smtClean="0"/>
              <a:t> and copyright</a:t>
            </a:r>
          </a:p>
          <a:p>
            <a:r>
              <a:rPr lang="en-CA" dirty="0"/>
              <a:t>http://www.itworldcanada.com/blog/songvids-and-copyright/96089</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15" y="413025"/>
            <a:ext cx="9283657" cy="1879414"/>
          </a:xfrm>
          <a:prstGeom prst="rect">
            <a:avLst/>
          </a:prstGeom>
        </p:spPr>
      </p:pic>
    </p:spTree>
    <p:extLst>
      <p:ext uri="{BB962C8B-B14F-4D97-AF65-F5344CB8AC3E}">
        <p14:creationId xmlns:p14="http://schemas.microsoft.com/office/powerpoint/2010/main" val="1648013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814728" y="4558748"/>
            <a:ext cx="4852988" cy="15770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7. Ryerson Students predict ethics problems with Autonomous Vehicles (AV)</a:t>
            </a:r>
            <a:endParaRPr lang="en-CA" dirty="0"/>
          </a:p>
        </p:txBody>
      </p:sp>
      <p:sp>
        <p:nvSpPr>
          <p:cNvPr id="4" name="Text Placeholder 3"/>
          <p:cNvSpPr>
            <a:spLocks noGrp="1"/>
          </p:cNvSpPr>
          <p:nvPr>
            <p:ph type="body" sz="half" idx="2"/>
          </p:nvPr>
        </p:nvSpPr>
        <p:spPr>
          <a:xfrm>
            <a:off x="813100" y="2675989"/>
            <a:ext cx="4852988" cy="3516365"/>
          </a:xfrm>
        </p:spPr>
        <p:txBody>
          <a:bodyPr>
            <a:normAutofit fontScale="92500" lnSpcReduction="20000"/>
          </a:bodyPr>
          <a:lstStyle/>
          <a:p>
            <a:r>
              <a:rPr lang="en-CA" sz="2400" dirty="0" smtClean="0"/>
              <a:t>As part of a contest the students submitted a paper that included ethical considerations.  Should the passengers or the pedestrians be the priority?</a:t>
            </a:r>
          </a:p>
          <a:p>
            <a:endParaRPr lang="en-CA" sz="2400" dirty="0"/>
          </a:p>
          <a:p>
            <a:r>
              <a:rPr lang="en-CA" sz="1900" dirty="0" smtClean="0"/>
              <a:t>I am very encouraged by the awareness of this new generation. See their whole paper  titled “A bump in the road” at:</a:t>
            </a:r>
          </a:p>
          <a:p>
            <a:r>
              <a:rPr lang="en-CA" sz="1900" dirty="0"/>
              <a:t>http://www.itbusiness.ca/blog/a-bump-in-the-road-can-autonomous-vehicles-do-more-harm-than-good/83634</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5617" y="1823829"/>
            <a:ext cx="5215982" cy="2849707"/>
          </a:xfrm>
          <a:prstGeom prst="rect">
            <a:avLst/>
          </a:prstGeom>
        </p:spPr>
      </p:pic>
      <p:sp>
        <p:nvSpPr>
          <p:cNvPr id="9" name="Picture Placeholder 8"/>
          <p:cNvSpPr>
            <a:spLocks noGrp="1"/>
          </p:cNvSpPr>
          <p:nvPr>
            <p:ph type="pic" sz="quarter" idx="13"/>
          </p:nvPr>
        </p:nvSpPr>
        <p:spPr>
          <a:xfrm>
            <a:off x="5959264" y="-180318"/>
            <a:ext cx="6093883" cy="6858000"/>
          </a:xfrm>
        </p:spPr>
      </p:sp>
    </p:spTree>
    <p:extLst>
      <p:ext uri="{BB962C8B-B14F-4D97-AF65-F5344CB8AC3E}">
        <p14:creationId xmlns:p14="http://schemas.microsoft.com/office/powerpoint/2010/main" val="14249242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xmlns=""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192</TotalTime>
  <Words>491</Words>
  <Application>Microsoft Macintosh PowerPoint</Application>
  <PresentationFormat>Custom</PresentationFormat>
  <Paragraphs>43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Quotable</vt:lpstr>
      <vt:lpstr>The Top 7 Ethical Dilemmas reported by IT in 2016</vt:lpstr>
      <vt:lpstr>1. Girl kills herself taking drug that website recommened</vt:lpstr>
      <vt:lpstr>2. VW emissions cheating scandal  Code changed the engine tuning when there was a test going on.  It gave false results for emissions tests.</vt:lpstr>
      <vt:lpstr>3. Asked to lose files needed in investigation  As part of headline IT issues the backups were needed to find out what happened.  Andy was asked to say those files were corrupt/ unavailable.</vt:lpstr>
      <vt:lpstr>y</vt:lpstr>
      <vt:lpstr>5. Database lists crime of being gay Coder was glad rules were repealed before production date. </vt:lpstr>
      <vt:lpstr>6. Underdeveloped countries’ copyright The law does not always enforce fairness.</vt:lpstr>
      <vt:lpstr>7. Ryerson Students predict ethics problems with Autonomous Vehicles (AV)</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Top 7 Ethical Dilemmas reported by IT in 2016</dc:title>
  <dc:creator>Donna Lindskog</dc:creator>
  <cp:lastModifiedBy>Computer Science</cp:lastModifiedBy>
  <cp:revision>12</cp:revision>
  <dcterms:created xsi:type="dcterms:W3CDTF">2016-12-29T18:47:42Z</dcterms:created>
  <dcterms:modified xsi:type="dcterms:W3CDTF">2017-03-08T16:12:44Z</dcterms:modified>
</cp:coreProperties>
</file>