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877D02C-0039-4F2B-940A-AB033CE80FC6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3DACB5-5A25-4158-BD3E-D8A537F0F10E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Business opportunity in New York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Hoang Do’s report</a:t>
            </a:r>
          </a:p>
          <a:p>
            <a:r>
              <a:rPr lang="en-US" dirty="0" smtClean="0"/>
              <a:t>April 2020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210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Conclusion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602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Potential neighborhoods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Port </a:t>
            </a:r>
            <a:r>
              <a:rPr lang="vi-VN" sz="2800" dirty="0" smtClean="0"/>
              <a:t>Ivory</a:t>
            </a:r>
            <a:r>
              <a:rPr lang="en-US" sz="2800" dirty="0" smtClean="0"/>
              <a:t>, </a:t>
            </a:r>
            <a:r>
              <a:rPr lang="vi-VN" sz="2800" dirty="0"/>
              <a:t>Staten Island</a:t>
            </a:r>
            <a:endParaRPr lang="en-US" sz="2800" dirty="0" smtClean="0"/>
          </a:p>
          <a:p>
            <a:r>
              <a:rPr lang="vi-VN" sz="2800" dirty="0" smtClean="0"/>
              <a:t>Arlington</a:t>
            </a:r>
            <a:r>
              <a:rPr lang="en-US" sz="2800" dirty="0" smtClean="0"/>
              <a:t>, </a:t>
            </a:r>
            <a:r>
              <a:rPr lang="vi-VN" sz="2800" dirty="0"/>
              <a:t>Staten </a:t>
            </a:r>
            <a:r>
              <a:rPr lang="vi-VN" sz="2800" dirty="0" smtClean="0"/>
              <a:t>Island</a:t>
            </a:r>
            <a:endParaRPr lang="en-US" sz="2800" dirty="0" smtClean="0"/>
          </a:p>
          <a:p>
            <a:pPr marL="0" indent="0">
              <a:buNone/>
            </a:pPr>
            <a:endParaRPr lang="vi-V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24" y="2708920"/>
            <a:ext cx="5004048" cy="37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Business </a:t>
            </a:r>
            <a:r>
              <a:rPr lang="en-US" dirty="0" smtClean="0">
                <a:effectLst/>
              </a:rPr>
              <a:t>opportunities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4464496" cy="49685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Shuttle bus </a:t>
            </a:r>
            <a:r>
              <a:rPr lang="en-US" sz="2800" dirty="0" smtClean="0"/>
              <a:t>from neighborhood </a:t>
            </a:r>
            <a:r>
              <a:rPr lang="en-US" sz="2800" dirty="0"/>
              <a:t>center </a:t>
            </a:r>
            <a:r>
              <a:rPr lang="en-US" sz="2800" dirty="0" smtClean="0"/>
              <a:t>or </a:t>
            </a:r>
            <a:r>
              <a:rPr lang="en-US" sz="2800" dirty="0"/>
              <a:t>big hotels to </a:t>
            </a:r>
            <a:r>
              <a:rPr lang="en-US" sz="2800" dirty="0" smtClean="0"/>
              <a:t>interesting beaches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Swimming </a:t>
            </a:r>
            <a:r>
              <a:rPr lang="en-US" sz="2800" dirty="0"/>
              <a:t>pools or restaurants on top of buildings have view toward beautiful </a:t>
            </a:r>
            <a:r>
              <a:rPr lang="en-US" sz="2800" dirty="0" smtClean="0"/>
              <a:t>beaches</a:t>
            </a:r>
          </a:p>
          <a:p>
            <a:pPr marL="0" indent="0">
              <a:buNone/>
            </a:pPr>
            <a:endParaRPr lang="vi-V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5"/>
            <a:ext cx="3384376" cy="2252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14" y="4080664"/>
            <a:ext cx="3384376" cy="22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Business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412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Business Problem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b="1" i="1" dirty="0"/>
              <a:t>Business interest</a:t>
            </a:r>
            <a:endParaRPr lang="vi-VN" b="1" i="1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most interested service in New York?</a:t>
            </a:r>
            <a:endParaRPr lang="vi-VN" sz="3600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Which areas (neighborhoods) in New York are in short of this service?</a:t>
            </a:r>
            <a:endParaRPr lang="vi-VN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vi-VN" dirty="0"/>
          </a:p>
          <a:p>
            <a:pPr marL="457200" lvl="1" indent="0">
              <a:buNone/>
            </a:pPr>
            <a:r>
              <a:rPr lang="en-US" b="1" i="1" dirty="0"/>
              <a:t>Resolution</a:t>
            </a:r>
            <a:endParaRPr lang="vi-VN" b="1" i="1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Collect </a:t>
            </a:r>
            <a:r>
              <a:rPr lang="en-US" dirty="0"/>
              <a:t>data about </a:t>
            </a:r>
            <a:r>
              <a:rPr lang="en-US" dirty="0" smtClean="0"/>
              <a:t>neighborhoods in New York</a:t>
            </a:r>
            <a:endParaRPr lang="vi-VN" sz="3200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Collect data about venues of these neighborhoods</a:t>
            </a:r>
            <a:endParaRPr lang="vi-VN" sz="3200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Find the most interested </a:t>
            </a:r>
            <a:r>
              <a:rPr lang="en-US" dirty="0" smtClean="0"/>
              <a:t>venue category</a:t>
            </a:r>
            <a:endParaRPr lang="vi-VN" sz="3200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Find cluster of neighborhoods </a:t>
            </a:r>
            <a:r>
              <a:rPr lang="en-US" dirty="0"/>
              <a:t>having no the most interested venue </a:t>
            </a:r>
            <a:r>
              <a:rPr lang="en-US" dirty="0" smtClean="0"/>
              <a:t>category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95142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and Methodology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93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and Methodology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b="1" dirty="0"/>
              <a:t>Process data about neighborhoods in New York</a:t>
            </a:r>
            <a:endParaRPr lang="vi-VN" sz="3600" dirty="0"/>
          </a:p>
          <a:p>
            <a:pPr marL="514350" lvl="1" indent="-514350">
              <a:buFont typeface="+mj-lt"/>
              <a:buAutoNum type="arabicPeriod"/>
            </a:pPr>
            <a:r>
              <a:rPr lang="en-US" b="1" dirty="0"/>
              <a:t>Process data about venues of these neighborhoods</a:t>
            </a:r>
            <a:endParaRPr lang="vi-VN" sz="3600" dirty="0"/>
          </a:p>
          <a:p>
            <a:pPr marL="514350" lvl="1" indent="-514350">
              <a:buFont typeface="+mj-lt"/>
              <a:buAutoNum type="arabicPeriod"/>
            </a:pPr>
            <a:r>
              <a:rPr lang="en-US" b="1" dirty="0"/>
              <a:t>Find the most interested venue category (the service is most interested in New York)</a:t>
            </a:r>
            <a:endParaRPr lang="vi-VN" sz="3600" dirty="0"/>
          </a:p>
          <a:p>
            <a:pPr marL="514350" lvl="1" indent="-514350">
              <a:buFont typeface="+mj-lt"/>
              <a:buAutoNum type="arabicPeriod"/>
            </a:pPr>
            <a:r>
              <a:rPr lang="en-US" b="1" dirty="0"/>
              <a:t>Analyze the data to find neighborhoods (areas) having no the most interested venue </a:t>
            </a:r>
            <a:r>
              <a:rPr lang="en-US" b="1" dirty="0" smtClean="0"/>
              <a:t>category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1230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1. neighborhoods </a:t>
            </a:r>
            <a:r>
              <a:rPr lang="en-US" b="1" dirty="0">
                <a:effectLst/>
              </a:rPr>
              <a:t>in New York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about neighborhoods in New York can be collected from official online sources such as 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 </a:t>
            </a:r>
            <a:endParaRPr lang="vi-VN" dirty="0"/>
          </a:p>
          <a:p>
            <a:r>
              <a:rPr lang="en-US" dirty="0"/>
              <a:t>The neighborhood data includes critical information such as names, latitude and </a:t>
            </a:r>
            <a:r>
              <a:rPr lang="en-US" dirty="0" smtClean="0"/>
              <a:t>longitude</a:t>
            </a:r>
          </a:p>
          <a:p>
            <a:r>
              <a:rPr lang="en-US" dirty="0"/>
              <a:t>The neighborhood data </a:t>
            </a:r>
            <a:r>
              <a:rPr lang="en-US" dirty="0" smtClean="0"/>
              <a:t>has </a:t>
            </a:r>
            <a:r>
              <a:rPr lang="en-US" dirty="0"/>
              <a:t>306 unique </a:t>
            </a:r>
            <a:r>
              <a:rPr lang="en-US" dirty="0" smtClean="0"/>
              <a:t>neighborhoods belonging to </a:t>
            </a:r>
            <a:r>
              <a:rPr lang="en-US" dirty="0"/>
              <a:t>5 unique boroughs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595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2. venues </a:t>
            </a:r>
            <a:r>
              <a:rPr lang="en-US" b="1" dirty="0">
                <a:effectLst/>
              </a:rPr>
              <a:t>of </a:t>
            </a:r>
            <a:r>
              <a:rPr lang="en-US" b="1" dirty="0" smtClean="0">
                <a:effectLst/>
              </a:rPr>
              <a:t>new york </a:t>
            </a:r>
            <a:r>
              <a:rPr lang="en-US" b="1" dirty="0">
                <a:effectLst/>
              </a:rPr>
              <a:t>neighborhoods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about venues are collected from source of </a:t>
            </a:r>
            <a:r>
              <a:rPr lang="en-US" dirty="0" smtClean="0"/>
              <a:t>Foursquare</a:t>
            </a:r>
          </a:p>
          <a:p>
            <a:r>
              <a:rPr lang="en-US" dirty="0"/>
              <a:t>The venue data must show the interested rate of each venue category of a particular </a:t>
            </a:r>
            <a:r>
              <a:rPr lang="en-US" dirty="0" smtClean="0"/>
              <a:t>neighborhood</a:t>
            </a:r>
          </a:p>
          <a:p>
            <a:r>
              <a:rPr lang="en-US" dirty="0" smtClean="0"/>
              <a:t>The </a:t>
            </a:r>
            <a:r>
              <a:rPr lang="en-US" dirty="0"/>
              <a:t>venue data </a:t>
            </a:r>
            <a:r>
              <a:rPr lang="en-US" dirty="0" smtClean="0"/>
              <a:t>has </a:t>
            </a:r>
            <a:r>
              <a:rPr lang="en-US" dirty="0"/>
              <a:t>20,673 venues </a:t>
            </a:r>
            <a:r>
              <a:rPr lang="en-US" dirty="0" smtClean="0"/>
              <a:t>belonging to </a:t>
            </a:r>
            <a:r>
              <a:rPr lang="en-US" dirty="0"/>
              <a:t>480 </a:t>
            </a:r>
            <a:r>
              <a:rPr lang="en-US" dirty="0" smtClean="0"/>
              <a:t>venue </a:t>
            </a:r>
            <a:r>
              <a:rPr lang="en-US" dirty="0"/>
              <a:t>categories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378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effectLst/>
              </a:rPr>
              <a:t>3. the </a:t>
            </a:r>
            <a:r>
              <a:rPr lang="en-US" sz="3000" b="1" dirty="0" smtClean="0">
                <a:effectLst/>
              </a:rPr>
              <a:t>most </a:t>
            </a:r>
            <a:r>
              <a:rPr lang="en-US" sz="3000" b="1" dirty="0">
                <a:effectLst/>
              </a:rPr>
              <a:t>interested </a:t>
            </a:r>
            <a:r>
              <a:rPr lang="en-US" sz="3000" b="1" dirty="0" smtClean="0">
                <a:effectLst/>
              </a:rPr>
              <a:t>service in </a:t>
            </a:r>
            <a:r>
              <a:rPr lang="en-US" sz="3000" b="1" dirty="0">
                <a:effectLst/>
              </a:rPr>
              <a:t>New York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venue category having maximum </a:t>
            </a:r>
            <a:r>
              <a:rPr lang="en-US" sz="2800" dirty="0" smtClean="0"/>
              <a:t>rate of occurrence frequency</a:t>
            </a:r>
            <a:endParaRPr lang="en-US" sz="2800" dirty="0" smtClean="0"/>
          </a:p>
          <a:p>
            <a:r>
              <a:rPr lang="en-US" sz="2800" dirty="0"/>
              <a:t>The most interested service in New York is </a:t>
            </a:r>
            <a:r>
              <a:rPr lang="en-US" sz="2800" b="1" i="1" dirty="0" smtClean="0"/>
              <a:t>Beach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328592" cy="3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effectLst/>
              </a:rPr>
              <a:t>4. Potential </a:t>
            </a:r>
            <a:r>
              <a:rPr lang="en-US" sz="3000" b="1" dirty="0" smtClean="0">
                <a:effectLst/>
              </a:rPr>
              <a:t>areas for investment in new york</a:t>
            </a:r>
            <a:endParaRPr lang="vi-V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Neighborhoods are clustered based on their similarity of </a:t>
            </a:r>
            <a:r>
              <a:rPr lang="en-US" dirty="0" smtClean="0"/>
              <a:t>venues</a:t>
            </a:r>
          </a:p>
          <a:p>
            <a:r>
              <a:rPr lang="en-US" dirty="0" smtClean="0"/>
              <a:t>The </a:t>
            </a:r>
            <a:r>
              <a:rPr lang="en-US" dirty="0"/>
              <a:t>cluster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rate (of the most </a:t>
            </a:r>
            <a:r>
              <a:rPr lang="en-US" dirty="0"/>
              <a:t>interested venue </a:t>
            </a:r>
            <a:r>
              <a:rPr lang="en-US" dirty="0" smtClean="0"/>
              <a:t>category) equal zero includes:</a:t>
            </a:r>
          </a:p>
          <a:p>
            <a:pPr lvl="1"/>
            <a:r>
              <a:rPr lang="vi-VN" dirty="0"/>
              <a:t>Port </a:t>
            </a:r>
            <a:r>
              <a:rPr lang="vi-VN" dirty="0" smtClean="0"/>
              <a:t>Ivory</a:t>
            </a:r>
            <a:endParaRPr lang="en-US" dirty="0" smtClean="0"/>
          </a:p>
          <a:p>
            <a:pPr lvl="1"/>
            <a:r>
              <a:rPr lang="vi-VN" dirty="0"/>
              <a:t>Arlington</a:t>
            </a:r>
          </a:p>
        </p:txBody>
      </p:sp>
    </p:spTree>
    <p:extLst>
      <p:ext uri="{BB962C8B-B14F-4D97-AF65-F5344CB8AC3E}">
        <p14:creationId xmlns:p14="http://schemas.microsoft.com/office/powerpoint/2010/main" val="378038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</TotalTime>
  <Words>288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Business opportunity in New York</vt:lpstr>
      <vt:lpstr>Business Problem</vt:lpstr>
      <vt:lpstr>Business Problem</vt:lpstr>
      <vt:lpstr>Data and Methodology</vt:lpstr>
      <vt:lpstr>Data and Methodology</vt:lpstr>
      <vt:lpstr>1. neighborhoods in New York</vt:lpstr>
      <vt:lpstr>2. venues of new york neighborhoods</vt:lpstr>
      <vt:lpstr>3. the most interested service in New York</vt:lpstr>
      <vt:lpstr>4. Potential areas for investment in new york</vt:lpstr>
      <vt:lpstr>Conclusion</vt:lpstr>
      <vt:lpstr>Potential neighborhoods</vt:lpstr>
      <vt:lpstr>Business opportunities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opportunity in New York</dc:title>
  <dc:creator>21AK22</dc:creator>
  <cp:lastModifiedBy>21AK22</cp:lastModifiedBy>
  <cp:revision>9</cp:revision>
  <dcterms:created xsi:type="dcterms:W3CDTF">2020-04-06T07:23:58Z</dcterms:created>
  <dcterms:modified xsi:type="dcterms:W3CDTF">2020-04-07T02:32:24Z</dcterms:modified>
</cp:coreProperties>
</file>