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88ee72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88ee72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88ee7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88ee7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588ee72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588ee72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588ee72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588ee72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588ee72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588ee72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588ee72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588ee72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88ee72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88ee72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emoirs.memo.ru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для проекта “Возвращение имен”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Что хотим сделать?</a:t>
            </a:r>
            <a:endParaRPr b="1" sz="3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На первом этапе - сайт-копию </a:t>
            </a:r>
            <a:r>
              <a:rPr lang="ru" sz="1900" u="sng">
                <a:solidFill>
                  <a:schemeClr val="hlink"/>
                </a:solidFill>
                <a:hlinkClick r:id="rId3"/>
              </a:rPr>
              <a:t>http://memoirs.memo.ru/</a:t>
            </a:r>
            <a:r>
              <a:rPr lang="ru" sz="1900"/>
              <a:t> с дополнительным функционалом - с ссылками на упомянутых людей в других базах Мемориала (пока в планах интеграция с base.memo.ru для упомянутых репрессированных и nkvd.memo.ru для сотрудников НКВД)</a:t>
            </a:r>
            <a:endParaRPr sz="1900"/>
          </a:p>
          <a:p>
            <a:pPr indent="45720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Что у нас есть?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375"/>
            <a:ext cx="8520602" cy="35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0" y="210525"/>
            <a:ext cx="8889298" cy="47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88" y="195675"/>
            <a:ext cx="8945227" cy="475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25666"/>
            <a:ext cx="8832298" cy="469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25675"/>
            <a:ext cx="8832298" cy="469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размышления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Какие ещё базы можно подключить?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Насколько их будет удобно парсить?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Что делать с людьми, у которых в базе много тёзок?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Как оформлять ссылки на людей, которые есть в нескольких базах?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