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46384" autoAdjust="0"/>
  </p:normalViewPr>
  <p:slideViewPr>
    <p:cSldViewPr snapToGrid="0">
      <p:cViewPr varScale="1">
        <p:scale>
          <a:sx n="46" d="100"/>
          <a:sy n="46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1329-D7B1-4A20-B209-91C9A09EAE03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6FBE-112D-4365-AF48-7D4656420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7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6" Type="http://schemas.openxmlformats.org/officeDocument/2006/relationships/hyperlink" Target="command:workbench.action.openLargeOutput?6fcfd008-99cc-47ae-8f52-20cd8f346d56" TargetMode="External"/><Relationship Id="rId117" Type="http://schemas.openxmlformats.org/officeDocument/2006/relationships/hyperlink" Target="command:cellOutput.enableScrolling?fddafc2e-174f-4cee-a3bb-bd08eb9aca02" TargetMode="External"/><Relationship Id="rId21" Type="http://schemas.openxmlformats.org/officeDocument/2006/relationships/hyperlink" Target="command:workbench.action.openLargeOutput?de2983f3-8434-4bfa-8edf-444a0c88c4a1" TargetMode="External"/><Relationship Id="rId42" Type="http://schemas.openxmlformats.org/officeDocument/2006/relationships/hyperlink" Target="command:workbench.action.openLargeOutput?b7c24a86-972b-4ab4-9944-39e30b5b7aa4" TargetMode="External"/><Relationship Id="rId47" Type="http://schemas.openxmlformats.org/officeDocument/2006/relationships/hyperlink" Target="command:workbench.action.openLargeOutput?a5a51267-ba74-4086-885d-b5984358f39f" TargetMode="External"/><Relationship Id="rId63" Type="http://schemas.openxmlformats.org/officeDocument/2006/relationships/hyperlink" Target="command:workbench.action.openLargeOutput?b9778ae5-0f14-41e3-8f8e-54a89b031ef2" TargetMode="External"/><Relationship Id="rId68" Type="http://schemas.openxmlformats.org/officeDocument/2006/relationships/hyperlink" Target="command:cellOutput.enableScrolling?60372e60-2ac6-4edd-a865-48a3eb39d035" TargetMode="External"/><Relationship Id="rId84" Type="http://schemas.openxmlformats.org/officeDocument/2006/relationships/hyperlink" Target="command:workbench.action.openLargeOutput?7085f17e-3ad2-4302-a716-5767570e4162" TargetMode="External"/><Relationship Id="rId89" Type="http://schemas.openxmlformats.org/officeDocument/2006/relationships/hyperlink" Target="command:workbench.action.openLargeOutput?57ee356d-4733-49a9-ac8b-8a0c2ad332b3" TargetMode="External"/><Relationship Id="rId112" Type="http://schemas.openxmlformats.org/officeDocument/2006/relationships/hyperlink" Target="command:cellOutput.enableScrolling?5eebe971-6708-44bd-9136-00a3404238b2" TargetMode="External"/><Relationship Id="rId16" Type="http://schemas.openxmlformats.org/officeDocument/2006/relationships/hyperlink" Target="command:cellOutput.enableScrolling?d9945dba-9f7b-4784-bd2a-aaa2e65d0ca6" TargetMode="External"/><Relationship Id="rId107" Type="http://schemas.openxmlformats.org/officeDocument/2006/relationships/hyperlink" Target="command:cellOutput.enableScrolling?9d4d92d9-4525-4d90-a9a2-57140b63e2e0" TargetMode="External"/><Relationship Id="rId11" Type="http://schemas.openxmlformats.org/officeDocument/2006/relationships/hyperlink" Target="command:cellOutput.enableScrolling?9cf342c0-1fa7-44e6-9f99-461baf601556" TargetMode="External"/><Relationship Id="rId32" Type="http://schemas.openxmlformats.org/officeDocument/2006/relationships/hyperlink" Target="command:cellOutput.enableScrolling?6ba69e96-6ea9-414d-8f10-b94a91e492c6" TargetMode="External"/><Relationship Id="rId37" Type="http://schemas.openxmlformats.org/officeDocument/2006/relationships/hyperlink" Target="command:workbench.action.openLargeOutput?3aebd4e1-e44a-4f0f-8c6b-103fde0a60d6" TargetMode="External"/><Relationship Id="rId53" Type="http://schemas.openxmlformats.org/officeDocument/2006/relationships/hyperlink" Target="command:cellOutput.enableScrolling?fcf09bb7-c5a8-4487-9f4c-f23443f14fb2" TargetMode="External"/><Relationship Id="rId58" Type="http://schemas.openxmlformats.org/officeDocument/2006/relationships/hyperlink" Target="command:workbench.action.openLargeOutput?e685e754-fbb1-4ff5-9dd2-434a3fa67e1b" TargetMode="External"/><Relationship Id="rId74" Type="http://schemas.openxmlformats.org/officeDocument/2006/relationships/hyperlink" Target="command:workbench.action.openLargeOutput?4a7a702d-fa76-4439-9e1c-ce41197962a4" TargetMode="External"/><Relationship Id="rId79" Type="http://schemas.openxmlformats.org/officeDocument/2006/relationships/hyperlink" Target="command:cellOutput.enableScrolling?fdad66a5-9da1-40f9-8082-9b0324338849" TargetMode="External"/><Relationship Id="rId102" Type="http://schemas.openxmlformats.org/officeDocument/2006/relationships/hyperlink" Target="command:cellOutput.enableScrolling?81877c24-34a7-48f5-9ed6-de41bd6346a2" TargetMode="External"/><Relationship Id="rId123" Type="http://schemas.openxmlformats.org/officeDocument/2006/relationships/hyperlink" Target="command:cellOutput.enableScrolling?8d30e27d-237a-41d7-a7de-30dd5fe1d015" TargetMode="External"/><Relationship Id="rId5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bottle.pkl" TargetMode="External"/><Relationship Id="rId90" Type="http://schemas.openxmlformats.org/officeDocument/2006/relationships/hyperlink" Target="command:cellOutput.enableScrolling?2c12ddf7-1abd-4007-843a-004d4c5c56e7" TargetMode="External"/><Relationship Id="rId95" Type="http://schemas.openxmlformats.org/officeDocument/2006/relationships/hyperlink" Target="command:cellOutput.enableScrolling?fa854542-2aca-4a5a-ad48-57b4dbc56442" TargetMode="External"/><Relationship Id="rId22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capsule.pkl" TargetMode="External"/><Relationship Id="rId27" Type="http://schemas.openxmlformats.org/officeDocument/2006/relationships/hyperlink" Target="command:cellOutput.enableScrolling?92b8bdc0-25f0-408e-bd2e-d144c278cfea" TargetMode="External"/><Relationship Id="rId43" Type="http://schemas.openxmlformats.org/officeDocument/2006/relationships/hyperlink" Target="command:cellOutput.enableScrolling?8ef7e8b4-a123-410d-85ad-e6ffbf21f9df" TargetMode="External"/><Relationship Id="rId48" Type="http://schemas.openxmlformats.org/officeDocument/2006/relationships/hyperlink" Target="command:cellOutput.enableScrolling?4bda5a80-8fbf-4662-a784-d57770347d0c" TargetMode="External"/><Relationship Id="rId64" Type="http://schemas.openxmlformats.org/officeDocument/2006/relationships/hyperlink" Target="command:cellOutput.enableScrolling?befce18d-6a57-4cf9-b6b7-5c933de92a1d" TargetMode="External"/><Relationship Id="rId69" Type="http://schemas.openxmlformats.org/officeDocument/2006/relationships/hyperlink" Target="command:workbench.action.openLargeOutput?60372e60-2ac6-4edd-a865-48a3eb39d035" TargetMode="External"/><Relationship Id="rId113" Type="http://schemas.openxmlformats.org/officeDocument/2006/relationships/hyperlink" Target="command:workbench.action.openLargeOutput?5eebe971-6708-44bd-9136-00a3404238b2" TargetMode="External"/><Relationship Id="rId118" Type="http://schemas.openxmlformats.org/officeDocument/2006/relationships/hyperlink" Target="command:workbench.action.openLargeOutput?fddafc2e-174f-4cee-a3bb-bd08eb9aca02" TargetMode="External"/><Relationship Id="rId80" Type="http://schemas.openxmlformats.org/officeDocument/2006/relationships/hyperlink" Target="command:workbench.action.openLargeOutput?fdad66a5-9da1-40f9-8082-9b0324338849" TargetMode="External"/><Relationship Id="rId85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screw.pkl" TargetMode="External"/><Relationship Id="rId12" Type="http://schemas.openxmlformats.org/officeDocument/2006/relationships/hyperlink" Target="command:workbench.action.openLargeOutput?9cf342c0-1fa7-44e6-9f99-461baf601556" TargetMode="External"/><Relationship Id="rId17" Type="http://schemas.openxmlformats.org/officeDocument/2006/relationships/hyperlink" Target="command:workbench.action.openLargeOutput?d9945dba-9f7b-4784-bd2a-aaa2e65d0ca6" TargetMode="External"/><Relationship Id="rId33" Type="http://schemas.openxmlformats.org/officeDocument/2006/relationships/hyperlink" Target="command:workbench.action.openLargeOutput?6ba69e96-6ea9-414d-8f10-b94a91e492c6" TargetMode="External"/><Relationship Id="rId38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grid.pkl" TargetMode="External"/><Relationship Id="rId59" Type="http://schemas.openxmlformats.org/officeDocument/2006/relationships/hyperlink" Target="command:cellOutput.enableScrolling?f79ab374-5353-47fc-9a9c-41938f481068" TargetMode="External"/><Relationship Id="rId103" Type="http://schemas.openxmlformats.org/officeDocument/2006/relationships/hyperlink" Target="command:workbench.action.openLargeOutput?81877c24-34a7-48f5-9ed6-de41bd6346a2" TargetMode="External"/><Relationship Id="rId108" Type="http://schemas.openxmlformats.org/officeDocument/2006/relationships/hyperlink" Target="command:workbench.action.openLargeOutput?9d4d92d9-4525-4d90-a9a2-57140b63e2e0" TargetMode="External"/><Relationship Id="rId124" Type="http://schemas.openxmlformats.org/officeDocument/2006/relationships/hyperlink" Target="command:workbench.action.openLargeOutput?8d30e27d-237a-41d7-a7de-30dd5fe1d015" TargetMode="External"/><Relationship Id="rId54" Type="http://schemas.openxmlformats.org/officeDocument/2006/relationships/hyperlink" Target="command:workbench.action.openLargeOutput?fcf09bb7-c5a8-4487-9f4c-f23443f14fb2" TargetMode="External"/><Relationship Id="rId70" Type="http://schemas.openxmlformats.org/officeDocument/2006/relationships/hyperlink" Target="command:cellOutput.enableScrolling?2ef87174-67f8-4d1b-bf74-55d519797a88" TargetMode="External"/><Relationship Id="rId75" Type="http://schemas.openxmlformats.org/officeDocument/2006/relationships/hyperlink" Target="command:cellOutput.enableScrolling?c0fe6744-5429-4af1-8f59-9cab9e12dc68" TargetMode="External"/><Relationship Id="rId91" Type="http://schemas.openxmlformats.org/officeDocument/2006/relationships/hyperlink" Target="command:workbench.action.openLargeOutput?2c12ddf7-1abd-4007-843a-004d4c5c56e7" TargetMode="External"/><Relationship Id="rId96" Type="http://schemas.openxmlformats.org/officeDocument/2006/relationships/hyperlink" Target="command:workbench.action.openLargeOutput?fa854542-2aca-4a5a-ad48-57b4dbc5644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command:cellOutput.enableScrolling?433da714-a7c3-40e5-94e8-8ea353be9a89" TargetMode="External"/><Relationship Id="rId23" Type="http://schemas.openxmlformats.org/officeDocument/2006/relationships/hyperlink" Target="command:cellOutput.enableScrolling?e76b6050-6971-4925-8697-cf9179d06df9" TargetMode="External"/><Relationship Id="rId28" Type="http://schemas.openxmlformats.org/officeDocument/2006/relationships/hyperlink" Target="command:workbench.action.openLargeOutput?92b8bdc0-25f0-408e-bd2e-d144c278cfea" TargetMode="External"/><Relationship Id="rId49" Type="http://schemas.openxmlformats.org/officeDocument/2006/relationships/hyperlink" Target="command:workbench.action.openLargeOutput?4bda5a80-8fbf-4662-a784-d57770347d0c" TargetMode="External"/><Relationship Id="rId114" Type="http://schemas.openxmlformats.org/officeDocument/2006/relationships/hyperlink" Target="command:cellOutput.enableScrolling?dd0115c9-0841-41bb-a7d7-b6415c511342" TargetMode="External"/><Relationship Id="rId119" Type="http://schemas.openxmlformats.org/officeDocument/2006/relationships/hyperlink" Target="command:cellOutput.enableScrolling?88a3c0c4-908a-45b3-81d9-2d8f40320001" TargetMode="External"/><Relationship Id="rId44" Type="http://schemas.openxmlformats.org/officeDocument/2006/relationships/hyperlink" Target="command:workbench.action.openLargeOutput?8ef7e8b4-a123-410d-85ad-e6ffbf21f9df" TargetMode="External"/><Relationship Id="rId60" Type="http://schemas.openxmlformats.org/officeDocument/2006/relationships/hyperlink" Target="command:workbench.action.openLargeOutput?f79ab374-5353-47fc-9a9c-41938f481068" TargetMode="External"/><Relationship Id="rId65" Type="http://schemas.openxmlformats.org/officeDocument/2006/relationships/hyperlink" Target="command:workbench.action.openLargeOutput?befce18d-6a57-4cf9-b6b7-5c933de92a1d" TargetMode="External"/><Relationship Id="rId81" Type="http://schemas.openxmlformats.org/officeDocument/2006/relationships/hyperlink" Target="command:cellOutput.enableScrolling?61f66bf0-db9d-4e50-9a26-f58e06506549" TargetMode="External"/><Relationship Id="rId86" Type="http://schemas.openxmlformats.org/officeDocument/2006/relationships/hyperlink" Target="command:cellOutput.enableScrolling?f705ed7f-abd2-4454-bf30-f125dce4762b" TargetMode="External"/><Relationship Id="rId4" Type="http://schemas.openxmlformats.org/officeDocument/2006/relationships/hyperlink" Target="file:///C:\Users\furaf\anaconda3\envs\spade_env\lib\site-packages\torchvision\models\_utils.py:223" TargetMode="External"/><Relationship Id="rId9" Type="http://schemas.openxmlformats.org/officeDocument/2006/relationships/hyperlink" Target="command:cellOutput.enableScrolling?8a3f8d15-c51f-4233-8e39-5d918c61a331" TargetMode="External"/><Relationship Id="rId13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cable.pkl" TargetMode="External"/><Relationship Id="rId18" Type="http://schemas.openxmlformats.org/officeDocument/2006/relationships/hyperlink" Target="command:cellOutput.enableScrolling?93bc89d5-9b91-4f0e-bf1e-7f15e6e3e588" TargetMode="External"/><Relationship Id="rId39" Type="http://schemas.openxmlformats.org/officeDocument/2006/relationships/hyperlink" Target="command:cellOutput.enableScrolling?0548a00c-a852-4eea-a3d2-c1e52e6c2b69" TargetMode="External"/><Relationship Id="rId109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wood.pkl" TargetMode="External"/><Relationship Id="rId34" Type="http://schemas.openxmlformats.org/officeDocument/2006/relationships/hyperlink" Target="command:cellOutput.enableScrolling?db2f4d90-b36f-4681-9f8b-ec340ce95bad" TargetMode="External"/><Relationship Id="rId50" Type="http://schemas.openxmlformats.org/officeDocument/2006/relationships/hyperlink" Target="command:cellOutput.enableScrolling?4e206e91-4fa6-4a75-9769-cd8def3ca7e6" TargetMode="External"/><Relationship Id="rId55" Type="http://schemas.openxmlformats.org/officeDocument/2006/relationships/hyperlink" Target="command:cellOutput.enableScrolling?d2f2eb8f-da50-491c-bd24-46617211549d" TargetMode="External"/><Relationship Id="rId76" Type="http://schemas.openxmlformats.org/officeDocument/2006/relationships/hyperlink" Target="command:workbench.action.openLargeOutput?c0fe6744-5429-4af1-8f59-9cab9e12dc68" TargetMode="External"/><Relationship Id="rId97" Type="http://schemas.openxmlformats.org/officeDocument/2006/relationships/hyperlink" Target="command:cellOutput.enableScrolling?313edccc-8e54-457d-a959-b30d54813ab3" TargetMode="External"/><Relationship Id="rId104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transistor.pkl" TargetMode="External"/><Relationship Id="rId120" Type="http://schemas.openxmlformats.org/officeDocument/2006/relationships/hyperlink" Target="command:workbench.action.openLargeOutput?88a3c0c4-908a-45b3-81d9-2d8f40320001" TargetMode="External"/><Relationship Id="rId7" Type="http://schemas.openxmlformats.org/officeDocument/2006/relationships/hyperlink" Target="command:workbench.action.openLargeOutput?433da714-a7c3-40e5-94e8-8ea353be9a89" TargetMode="External"/><Relationship Id="rId71" Type="http://schemas.openxmlformats.org/officeDocument/2006/relationships/hyperlink" Target="command:workbench.action.openLargeOutput?2ef87174-67f8-4d1b-bf74-55d519797a88" TargetMode="External"/><Relationship Id="rId92" Type="http://schemas.openxmlformats.org/officeDocument/2006/relationships/hyperlink" Target="command:cellOutput.enableScrolling?c76bbb2a-0f26-4b29-a118-e781034fa0c7" TargetMode="External"/><Relationship Id="rId2" Type="http://schemas.openxmlformats.org/officeDocument/2006/relationships/slide" Target="../slides/slide2.xml"/><Relationship Id="rId29" Type="http://schemas.openxmlformats.org/officeDocument/2006/relationships/hyperlink" Target="command:cellOutput.enableScrolling?80929b7b-11ea-4b24-b3cf-80ef5babc2e8" TargetMode="External"/><Relationship Id="rId24" Type="http://schemas.openxmlformats.org/officeDocument/2006/relationships/hyperlink" Target="command:workbench.action.openLargeOutput?e76b6050-6971-4925-8697-cf9179d06df9" TargetMode="External"/><Relationship Id="rId40" Type="http://schemas.openxmlformats.org/officeDocument/2006/relationships/hyperlink" Target="command:workbench.action.openLargeOutput?0548a00c-a852-4eea-a3d2-c1e52e6c2b69" TargetMode="External"/><Relationship Id="rId45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hazelnut.pkl" TargetMode="External"/><Relationship Id="rId66" Type="http://schemas.openxmlformats.org/officeDocument/2006/relationships/hyperlink" Target="command:cellOutput.enableScrolling?181dffd5-8846-419f-b93b-d733ed5c074c" TargetMode="External"/><Relationship Id="rId87" Type="http://schemas.openxmlformats.org/officeDocument/2006/relationships/hyperlink" Target="command:workbench.action.openLargeOutput?f705ed7f-abd2-4454-bf30-f125dce4762b" TargetMode="External"/><Relationship Id="rId110" Type="http://schemas.openxmlformats.org/officeDocument/2006/relationships/hyperlink" Target="command:cellOutput.enableScrolling?bb44b898-c81d-4991-bc1b-2c5d79cf7ed6" TargetMode="External"/><Relationship Id="rId115" Type="http://schemas.openxmlformats.org/officeDocument/2006/relationships/hyperlink" Target="command:workbench.action.openLargeOutput?dd0115c9-0841-41bb-a7d7-b6415c511342" TargetMode="External"/><Relationship Id="rId61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metal_nut.pkl" TargetMode="External"/><Relationship Id="rId82" Type="http://schemas.openxmlformats.org/officeDocument/2006/relationships/hyperlink" Target="command:workbench.action.openLargeOutput?61f66bf0-db9d-4e50-9a26-f58e06506549" TargetMode="External"/><Relationship Id="rId19" Type="http://schemas.openxmlformats.org/officeDocument/2006/relationships/hyperlink" Target="command:workbench.action.openLargeOutput?93bc89d5-9b91-4f0e-bf1e-7f15e6e3e588" TargetMode="External"/><Relationship Id="rId14" Type="http://schemas.openxmlformats.org/officeDocument/2006/relationships/hyperlink" Target="command:cellOutput.enableScrolling?4c253292-6660-4a5b-a6fd-16fdd2ab3d91" TargetMode="External"/><Relationship Id="rId30" Type="http://schemas.openxmlformats.org/officeDocument/2006/relationships/hyperlink" Target="command:workbench.action.openLargeOutput?80929b7b-11ea-4b24-b3cf-80ef5babc2e8" TargetMode="External"/><Relationship Id="rId35" Type="http://schemas.openxmlformats.org/officeDocument/2006/relationships/hyperlink" Target="command:workbench.action.openLargeOutput?db2f4d90-b36f-4681-9f8b-ec340ce95bad" TargetMode="External"/><Relationship Id="rId56" Type="http://schemas.openxmlformats.org/officeDocument/2006/relationships/hyperlink" Target="command:workbench.action.openLargeOutput?d2f2eb8f-da50-491c-bd24-46617211549d" TargetMode="External"/><Relationship Id="rId77" Type="http://schemas.openxmlformats.org/officeDocument/2006/relationships/hyperlink" Target="command:cellOutput.enableScrolling?0cfbc4dd-7a76-475e-9ff4-f6eccc7b6e85" TargetMode="External"/><Relationship Id="rId100" Type="http://schemas.openxmlformats.org/officeDocument/2006/relationships/hyperlink" Target="command:workbench.action.openLargeOutput?249e20e9-36c9-4f41-acfe-b61d9bb26f98" TargetMode="External"/><Relationship Id="rId105" Type="http://schemas.openxmlformats.org/officeDocument/2006/relationships/hyperlink" Target="command:cellOutput.enableScrolling?962fc0b3-6ea5-46db-b371-be686b0814e9" TargetMode="External"/><Relationship Id="rId8" Type="http://schemas.openxmlformats.org/officeDocument/2006/relationships/hyperlink" Target="command:workbench.action.openSettings?%5B%22%40tag%3AnotebookOutputLayout%22%5D" TargetMode="External"/><Relationship Id="rId51" Type="http://schemas.openxmlformats.org/officeDocument/2006/relationships/hyperlink" Target="command:workbench.action.openLargeOutput?4e206e91-4fa6-4a75-9769-cd8def3ca7e6" TargetMode="External"/><Relationship Id="rId72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pill.pkl" TargetMode="External"/><Relationship Id="rId93" Type="http://schemas.openxmlformats.org/officeDocument/2006/relationships/hyperlink" Target="command:workbench.action.openLargeOutput?c76bbb2a-0f26-4b29-a118-e781034fa0c7" TargetMode="External"/><Relationship Id="rId98" Type="http://schemas.openxmlformats.org/officeDocument/2006/relationships/hyperlink" Target="command:workbench.action.openLargeOutput?313edccc-8e54-457d-a959-b30d54813ab3" TargetMode="External"/><Relationship Id="rId121" Type="http://schemas.openxmlformats.org/officeDocument/2006/relationships/hyperlink" Target="command:cellOutput.enableScrolling?67c824a2-32c8-4cbd-b698-322b8e137db0" TargetMode="External"/><Relationship Id="rId3" Type="http://schemas.openxmlformats.org/officeDocument/2006/relationships/hyperlink" Target="file:///C:\Users\furaf\anaconda3\envs\spade_env\lib\site-packages\torchvision\models\_utils.py:208" TargetMode="External"/><Relationship Id="rId25" Type="http://schemas.openxmlformats.org/officeDocument/2006/relationships/hyperlink" Target="command:cellOutput.enableScrolling?6fcfd008-99cc-47ae-8f52-20cd8f346d56" TargetMode="External"/><Relationship Id="rId46" Type="http://schemas.openxmlformats.org/officeDocument/2006/relationships/hyperlink" Target="command:cellOutput.enableScrolling?a5a51267-ba74-4086-885d-b5984358f39f" TargetMode="External"/><Relationship Id="rId67" Type="http://schemas.openxmlformats.org/officeDocument/2006/relationships/hyperlink" Target="command:workbench.action.openLargeOutput?181dffd5-8846-419f-b93b-d733ed5c074c" TargetMode="External"/><Relationship Id="rId116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zipper.pkl" TargetMode="External"/><Relationship Id="rId20" Type="http://schemas.openxmlformats.org/officeDocument/2006/relationships/hyperlink" Target="command:cellOutput.enableScrolling?de2983f3-8434-4bfa-8edf-444a0c88c4a1" TargetMode="External"/><Relationship Id="rId41" Type="http://schemas.openxmlformats.org/officeDocument/2006/relationships/hyperlink" Target="command:cellOutput.enableScrolling?b7c24a86-972b-4ab4-9944-39e30b5b7aa4" TargetMode="External"/><Relationship Id="rId62" Type="http://schemas.openxmlformats.org/officeDocument/2006/relationships/hyperlink" Target="command:cellOutput.enableScrolling?b9778ae5-0f14-41e3-8f8e-54a89b031ef2" TargetMode="External"/><Relationship Id="rId83" Type="http://schemas.openxmlformats.org/officeDocument/2006/relationships/hyperlink" Target="command:cellOutput.enableScrolling?7085f17e-3ad2-4302-a716-5767570e4162" TargetMode="External"/><Relationship Id="rId88" Type="http://schemas.openxmlformats.org/officeDocument/2006/relationships/hyperlink" Target="command:cellOutput.enableScrolling?57ee356d-4733-49a9-ac8b-8a0c2ad332b3" TargetMode="External"/><Relationship Id="rId111" Type="http://schemas.openxmlformats.org/officeDocument/2006/relationships/hyperlink" Target="command:workbench.action.openLargeOutput?bb44b898-c81d-4991-bc1b-2c5d79cf7ed6" TargetMode="External"/><Relationship Id="rId15" Type="http://schemas.openxmlformats.org/officeDocument/2006/relationships/hyperlink" Target="command:workbench.action.openLargeOutput?4c253292-6660-4a5b-a6fd-16fdd2ab3d91" TargetMode="External"/><Relationship Id="rId36" Type="http://schemas.openxmlformats.org/officeDocument/2006/relationships/hyperlink" Target="command:cellOutput.enableScrolling?3aebd4e1-e44a-4f0f-8c6b-103fde0a60d6" TargetMode="External"/><Relationship Id="rId57" Type="http://schemas.openxmlformats.org/officeDocument/2006/relationships/hyperlink" Target="command:cellOutput.enableScrolling?e685e754-fbb1-4ff5-9dd2-434a3fa67e1b" TargetMode="External"/><Relationship Id="rId106" Type="http://schemas.openxmlformats.org/officeDocument/2006/relationships/hyperlink" Target="command:workbench.action.openLargeOutput?962fc0b3-6ea5-46db-b371-be686b0814e9" TargetMode="External"/><Relationship Id="rId10" Type="http://schemas.openxmlformats.org/officeDocument/2006/relationships/hyperlink" Target="command:workbench.action.openLargeOutput?8a3f8d15-c51f-4233-8e39-5d918c61a331" TargetMode="External"/><Relationship Id="rId31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carpet.pkl" TargetMode="External"/><Relationship Id="rId52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leather.pkl" TargetMode="External"/><Relationship Id="rId73" Type="http://schemas.openxmlformats.org/officeDocument/2006/relationships/hyperlink" Target="command:cellOutput.enableScrolling?4a7a702d-fa76-4439-9e1c-ce41197962a4" TargetMode="External"/><Relationship Id="rId78" Type="http://schemas.openxmlformats.org/officeDocument/2006/relationships/hyperlink" Target="command:workbench.action.openLargeOutput?0cfbc4dd-7a76-475e-9ff4-f6eccc7b6e85" TargetMode="External"/><Relationship Id="rId94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tile.pkl" TargetMode="External"/><Relationship Id="rId99" Type="http://schemas.openxmlformats.org/officeDocument/2006/relationships/hyperlink" Target="command:cellOutput.enableScrolling?249e20e9-36c9-4f41-acfe-b61d9bb26f98" TargetMode="External"/><Relationship Id="rId101" Type="http://schemas.openxmlformats.org/officeDocument/2006/relationships/hyperlink" Target="https://file+.vscode-resource.vscode-cdn.net/e%3A/500_haselab-all/30_%E3%82%BD%E3%83%BC%E3%82%B9%E3%82%B3%E3%83%BC%E3%83%89/100_%E6%97%A2%E5%AD%98%E3%83%A2%E3%83%87%E3%83%AB/SPADE/src/result/temp/train_toothbrush.pkl" TargetMode="External"/><Relationship Id="rId122" Type="http://schemas.openxmlformats.org/officeDocument/2006/relationships/hyperlink" Target="command:workbench.action.openLargeOutput?67c824a2-32c8-4cbd-b698-322b8e137db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"/>
              </a:rPr>
              <a:t>c:\Users\furaf\anaconda3\envs\spade_env\lib\site-packages\torchvision\models\_utils.py:208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UserWarning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The parameter 'pretrained' is deprecated since 0.13 and may be removed in the future, please use 'weights' instead.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warnings.warn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"/>
              </a:rPr>
              <a:t>c:\Users\furaf\anaconda3\envs\spade_env\lib\site-packages\torchvision\models\_utils.py:223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UserWarning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Arguments other than a weight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or `None` for 'weights' are deprecated since 0.13 and may be removed in the future. The current behavior is equivalent to passing `weights=Wide_ResNet50_2_Weights.IMAGENET1K_V1`. You can also use `weights=Wide_ResNet50_2_Weights.DEFAULT` to get the most up-to-date weights.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warnings.warn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(msg)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"/>
              </a:rPr>
              <a:t>train_bottle.pkl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bottle |: 0%| | 0/3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broken_large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bottle |: 33%|███▎ | 1/3 [00:00&lt;00:01, 1.57it/s]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24 ---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25 ---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--- Final Mask Check for item 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broken_small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28 ---...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53 ---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\bottle\test\contamination\011.png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bottle |: 67%|██████▋ | 2/3 [00:01&lt;00:00, 1.59it/s]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54 ---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\bottle\test\contamination\012.png Mask tensor unique values: tensor([0., 1.]) ------------------------------------ --- Final Mask Check for item 55 ---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\bottle\test\contamination\013.png Mask tensor unique values: tensor([0., 1.]) ------------------------------------ --- Final Mask Check for item 56 ---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\bottle\test\contamination\014.png Mask tensor unique values: tensor([0., 1.]) ------------------------------------ --- Final Mask Check for item 57 ---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\bottle\test\contamination\015.png Mask tensor unique values: tensor([0., 1.]) ------------------------------------ --- Final Mask Check for item 58 ---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\bottle\test\contamination\016.png Mask tensor unique values: tensor([0., 1.]) ------------------------------------ --- Final Mask Check for item 59 ---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\bottle\test\contamination\017.png Mask tensor unique values: tensor([0., 1.]) ------------------------------------ --- Final Mask Check for item 60 ---...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\bottle\test\contamination\020.png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bottle |: 100%|██████████| 3/3 [00:01&lt;00:00, 1.87it/s]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bottle ROCAUC: 0.972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bottle |: 100%|██████████| 83/83 [00:10&lt;00:00, 8.18it/s]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bottle pixel ROCAUC: 0.971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3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3"/>
              </a:rPr>
              <a:t>train_cable.pkl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cable |: 0%| | 0/5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\cable\test\combined\005.png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4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5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cable |: 20%|██ | 1/5 [00:02&lt;00:08, 2.17s/it]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\cable\test\combined\006.png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\cable\test\combined\007.png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\cable\test\combined\008.png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\cable\test\combined\009.png Mask tensor unique values: tensor([0., 1.]) ------------------------------------ --- Final Mask Check for item 35 ---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\cable\test\combined\010.png Mask tensor unique values: tensor([0., 1.]) ------------------------------------ --- Final Mask Check for item 36 ---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cut_inner_insulation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37 ---...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59 ---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cut_outer_insulation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cable |: 60%|██████ | 3/5 [00:05&lt;00:03, 1.87s/it]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119 ---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120 ---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121 ---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122 ---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123 ---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124 ---...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8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9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cable |: 80%|████████ | 4/5 [00:07&lt;00:01, 1.80s/it]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--- Final Mask Check for item 128 ---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129 ---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missing_cable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--- Final Mask Check for item 130 ---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132 ---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missing_wire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133 ---...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148 ---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poke_insulation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0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1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cable |: 100%|██████████| 5/5 [00:08&lt;00:00, 1.78s/it]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149 ---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\cable\test\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poke_insulation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cable ROCAUC: 0.848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cable |: 100%|██████████| 150/150 [00:19&lt;00:00, 7.59it/s]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cable pixel ROCAUC: 0.933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22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22"/>
              </a:rPr>
              <a:t>train_capsule.pkl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0%| | 0/5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\capsule\test\crack\005.png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20%|██ | 1/5 [00:01&lt;00:05, 1.46s/it]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--- Final Mask Check for item 35 ---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--- Final Mask Check for item 36 ---...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44 ---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\021.png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5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6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40%|████ | 2/5 [00:02&lt;00:03, 1.31s/it]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\capsule\test\poke\000.png Mask tensor unique values: tensor([0., 1.]) ------------------------------------ --- Final Mask Check for item 69 ---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\capsule\test\poke\001.png Mask tensor unique values: tensor([0., 1.]) ------------------------------------ --- Final Mask Check for item 70 ---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\capsule\test\poke\002.png Mask tensor unique values: tensor([0., 1.]) ------------------------------------ --- Final Mask Check for item 71 ---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\capsule\test\poke\003.png Mask tensor unique values: tensor([0., 1.]) ------------------------------------ --- Final Mask Check for item 72 ---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\capsule\test\poke\004.png Mask tensor unique values: tensor([0., 1.]) ------------------------------------ --- Final Mask Check for item 73 ---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\capsule\test\poke\005.png Mask tensor unique values: tensor([0., 1.]) ------------------------------------ --- Final Mask Check for item 74 ---...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\capsule\test\scratch\005.png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60%|██████ | 3/5 [00:04&lt;00:02, 1.35s/it]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\capsule\test\scratch\006.png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\capsule\test\scratch\007.png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\capsule\test\scratch\008.png Mask tensor unique values: tensor([0., 1.]) ------------------------------------ --- Final Mask Check for item 98 ---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\capsule\test\scratch\009.png Mask tensor unique values: tensor([0., 1.]) ------------------------------------ --- Final Mask Check for item 99 ---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\capsule\test\scratch\010.png Mask tensor unique values: tensor([0., 1.]) ------------------------------------ --- Final Mask Check for item 100 ---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\capsule\test\scratch\011.png Mask tensor unique values: tensor([0., 1.]) ------------------------------------ --- Final Mask Check for item 101 ---...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2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80%|████████ | 4/5 [00:05&lt;00:01, 1.35s/it]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\capsule\test\squeeze\011.png Mask tensor unique values: tensor([0., 1.]) ------------------------------------ --- Final Mask Check for item 124 ---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\capsule\test\squeeze\012.png Mask tensor unique values: tensor([0., 1.]) ------------------------------------ --- Final Mask Check for item 125 ---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\capsule\test\squeeze\013.png Mask tensor unique values: tensor([0., 1.]) ------------------------------------ --- Final Mask Check for item 126 ---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\capsule\test\squeeze\014.png Mask tensor unique values: tensor([0., 1.]) ------------------------------------ --- Final Mask Check for item 127 ---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\capsule\test\squeeze\015.png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capsule |: 100%|██████████| 5/5 [00:05&lt;00:00, 1.12s/it]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\capsule\test\squeeze\016.png Mask tensor unique values: tensor([0., 1.]) ------------------------------------ --- Final Mask Check for item 129 ---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\capsule\test\squeeze\017.png Mask tensor unique values: tensor([0., 1.]) ------------------------------------ --- Final Mask Check for item 130 ---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\capsule\test\squeeze\018.png Mask tensor unique values: tensor([0., 1.]) ------------------------------------ --- Final Mask Check for item 131 ---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\capsule\test\squeeze\019.png Mask tensor unique values: tensor([0., 1.]) ------------------------------------ capsule ROCAUC: 0.897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capsule |: 100%|██████████| 132/132 [00:00&lt;00:00, 672.54it/s]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capsule pixel ROCAUC: 0.981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1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1"/>
              </a:rPr>
              <a:t>train_carpet.pkl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carpet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\carpet\test\color\005.png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2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3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carpet |: 25%|██▌ | 1/4 [00:01&lt;00:05, 1.88s/it]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\carpet\test\cut\010.png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\carpet\test\cut\011.png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\carpet\test\cut\012.png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\carpet\test\cut\013.png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\carpet\test\cut\014.png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\carpet\test\cut\015.png Mask tensor unique values: tensor([0., 1.]) ------------------------------------ --- Final Mask Check for item 35 ---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\carpet\test\cut\016.png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carpet |: 50%|█████ | 2/4 [00:03&lt;00:03, 1.98s/it]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\carpet\test\hole\000.png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\carpet\test\hole\001.png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\carpet\test\hole\002.png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\carpet\test\hole\003.png Mask tensor unique values: tensor([0., 1.]) ------------------------------------ 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\carpet\test\hole\004.png Mask tensor unique values: tensor([0., 1.]) ------------------------------------ --- Final Mask Check for item 69 ---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\carpet\test\hole\005.png Mask tensor unique values: tensor([0., 1.]) ------------------------------------ --- Final Mask Check for item 70 ---...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4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5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carpet |: 75%|███████▌ | 3/4 [00:05&lt;00:01, 1.90s/it]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\013.png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\014.png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\015.png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\016.png Mask tensor unique values: tensor([0., 1.]) ------------------------------------ --- Final Mask Check for item 98 ---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\carpet\test\thread\000.png Mask tensor unique values: tensor([0., 1.]) ------------------------------------ --- Final Mask Check for item 99 ---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\carpet\test\thread\001.png Mask tensor unique values: tensor([0., 1.]) ------------------------------------ --- Final Mask Check for item 100 ---...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\carpet\test\thread\014.png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carpet |: 100%|██████████| 4/4 [00:06&lt;00:00, 1.70s/it]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\carpet\test\thread\015.png Mask tensor unique values: tensor([0., 1.]) ------------------------------------ --- Final Mask Check for item 114 ---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\carpet\test\thread\016.png Mask tensor unique values: tensor([0., 1.]) ------------------------------------ --- Final Mask Check for item 115 ---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\carpet\test\thread\017.png Mask tensor unique values: tensor([0., 1.]) ------------------------------------ --- Final Mask Check for item 116 ---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\carpet\test\thread\018.png Mask tensor unique values: tensor([0., 1.]) ------------------------------------ carpet ROCAUC: 0.928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carpet |: 100%|██████████| 117/117 [00:00&lt;00:00, 517.78it/s]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carpet pixel ROCAUC: 0.990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8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8"/>
              </a:rPr>
              <a:t>train_grid.pkl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grid |: 0%| | 0/3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\grid\test\bent\005.png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\grid\test\glue\003.png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3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grid |: 33%|███▎ | 1/3 [00:01&lt;00:03, 1.96s/it]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\grid\test\glue\004.png Mask tensor unique values: tensor([0., 1.]) ------------------------------------ 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\grid\test\glue\005.png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\grid\test\glue\006.png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\grid\test\glue\007.png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\grid\test\glue\008.png Mask tensor unique values: tensor([0.])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\grid\test\glue\009.png Mask tensor unique values: tensor([0., 1.]) ------------------------------------ --- Final Mask Check for item 34 ---...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1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2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grid |: 67%|██████▋ | 2/3 [00:03&lt;00:01, 1.63s/it]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metal_contamination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\grid\test\thread\000.png Mask tensor unique values: tensor([0., 1.]) ------------------------------------ 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\grid\test\thread\001.png Mask tensor unique values: tensor([0., 1.]) ------------------------------------ --- Final Mask Check for item 69 ---...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\grid\test\thread\008.png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grid |: 100%|██████████| 3/3 [00:03&lt;00:00, 1.30s/it]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\grid\test\thread\009.png Mask tensor unique values: tensor([0., 1.]) ------------------------------------ --- Final Mask Check for item 77 ---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\grid\test\thread\010.png Mask tensor unique values: tensor([0., 1.]) ------------------------------------ grid ROCAUC: 0.472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grid |: 100%|██████████| 78/78 [00:00&lt;00:00, 295.60it/s]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pixel ROCAUC: 0.855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5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5"/>
              </a:rPr>
              <a:t>train_hazelnut.pkl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\hazelnut\test\crack\005.png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25%|██▌ | 1/4 [00:01&lt;00:03, 1.29s/it]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\hazelnut\test\cut\011.png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\hazelnut\test\cut\012.png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\hazelnut\test\cut\013.png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\hazelnut\test\cut\014.png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\hazelnut\test\cut\015.png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\hazelnut\test\cut\016.png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50%|█████ | 2/4 [00:02&lt;00:02, 1.37s/it]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\hazelnut\test\hole\000.png Mask tensor unique values: tensor([0., 1.]) ------------------------------------ --- Final Mask Check for item 76 ---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\hazelnut\test\hole\001.png Mask tensor unique values: tensor([0., 1.]) ------------------------------------ --- Final Mask Check for item 77 ---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\hazelnut\test\hole\002.png Mask tensor unique values: tensor([0., 1.]) ------------------------------------ --- Final Mask Check for item 78 ---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\hazelnut\test\hole\003.png Mask tensor unique values: tensor([0., 1.]) ------------------------------------ --- Final Mask Check for item 79 ---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\hazelnut\test\hole\004.png Mask tensor unique values: tensor([0., 1.]) ------------------------------------ --- Final Mask Check for item 80 ---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\hazelnut\test\hole\005.png Mask tensor unique values: tensor([0., 1.]) ------------------------------------ --- Final Mask Check for item 81 ---...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8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49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75%|███████▌ | 3/4 [00:04&lt;00:01, 1.38s/it]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\hazelnut\test\print\001.png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\hazelnut\test\print\002.png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\hazelnut\test\print\003.png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\hazelnut\test\print\004.png Mask tensor unique values: tensor([0., 1.]) ------------------------------------ --- Final Mask Check for item 98 ---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\hazelnut\test\print\005.png Mask tensor unique values: tensor([0., 1.]) ------------------------------------ --- Final Mask Check for item 99 ---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\hazelnut\test\print\006.png Mask tensor unique values: tensor([0., 1.]) ------------------------------------ --- Final Mask Check for item 100 ---...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0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1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100%|██████████| 4/4 [00:04&lt;00:00, 1.08s/it]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\hazelnut\test\print\011.png Mask tensor unique values: tensor([0., 1.]) ------------------------------------ --- Final Mask Check for item 105 ---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\hazelnut\test\print\012.png Mask tensor unique values: tensor([0., 1.]) ------------------------------------ --- Final Mask Check for item 106 ---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\hazelnut\test\print\013.png Mask tensor unique values: tensor([0., 1.]) ------------------------------------ --- Final Mask Check for item 107 ---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\hazelnut\test\print\014.png Mask tensor unique values: tensor([0., 1.]) ------------------------------------ --- Final Mask Check for item 108 ---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\hazelnut\test\print\015.png Mask tensor unique values: tensor([0., 1.]) ------------------------------------ --- Final Mask Check for item 109 ---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\hazelnut\test\print\016.png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hazelnut |: 100%|██████████| 4/4 [00:04&lt;00:00, 1.18s/it]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hazelnut ROCAUC: 0.881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hazelnut |: 100%|██████████| 110/110 [00:00&lt;00:00, 361.20it/s]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hazelnut pixel ROCAUC: 0.981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2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2"/>
              </a:rPr>
              <a:t>train_leather.pkl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leather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\leather\test\color\005.png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leather |: 25%|██▌ | 1/4 [00:01&lt;00:03, 1.28s/it]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\leather\test\cut\010.png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\leather\test\cut\011.png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\leather\test\cut\012.png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\leather\test\cut\013.png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\leather\test\cut\014.png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\leather\test\cut\015.png Mask tensor unique values: tensor([0., 1.]) ------------------------------------ --- Final Mask Check for item 35 ---...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59 ---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\leather\test\glue\004.png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5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6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leather |: 50%|█████ | 2/4 [00:02&lt;00:02, 1.21s/it]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\leather\test\glue\005.png Mask tensor unique values: tensor([0., 1.]) ------------------------------------ --- Final Mask Check for item 61 ---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\leather\test\glue\006.png Mask tensor unique values: tensor([0., 1.]) ------------------------------------ 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\leather\test\glue\007.png Mask tensor unique values: tensor([0., 1.]) ------------------------------------ 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\leather\test\glue\008.png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\leather\test\glue\009.png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\leather\test\glue\010.png Mask tensor unique values: tensor([0., 1.]) ------------------------------------ --- Final Mask Check for item 66 ---...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\leather\test\glue\018.png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leather |: 75%|███████▌ | 3/4 [00:03&lt;00:01, 1.13s/it]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\leather\test\poke\000.png Mask tensor unique values: tensor([0., 1.]) ------------------------------------ --- Final Mask Check for item 107 ---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\leather\test\poke\001.png Mask tensor unique values: tensor([0., 1.]) ------------------------------------ --- Final Mask Check for item 108 ---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\leather\test\poke\002.png Mask tensor unique values: tensor([0., 1.]) ------------------------------------ --- Final Mask Check for item 109 ---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\leather\test\poke\003.png Mask tensor unique values: tensor([0., 1.]) ------------------------------------ --- Final Mask Check for item 110 ---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\leather\test\poke\004.png Mask tensor unique values: tensor([0., 1.]) ------------------------------------ --- Final Mask Check for item 111 ---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\leather\test\poke\005.png Mask tensor unique values: tensor([0., 1.]) ------------------------------------ --- Final Mask Check for item 112 ---...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5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leather |: 100%|██████████| 4/4 [00:04&lt;00:00, 1.11s/it]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\leather\test\poke\013.png Mask tensor unique values: tensor([0., 1.]) ------------------------------------ --- Final Mask Check for item 120 ---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\leather\test\poke\014.png Mask tensor unique values: tensor([0., 1.]) ------------------------------------ --- Final Mask Check for item 121 ---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\leather\test\poke\015.png Mask tensor unique values: tensor([0., 1.]) ------------------------------------ --- Final Mask Check for item 122 ---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\leather\test\poke\016.png Mask tensor unique values: tensor([0., 1.]) ------------------------------------ --- Final Mask Check for item 123 ---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\leather\test\poke\017.png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leather ROCAUC: 0.954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leather |: 100%|██████████| 124/124 [00:00&lt;00:00, 392.05it/s]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leather pixel ROCAUC: 0.993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61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61"/>
              </a:rPr>
              <a:t>train_metal_nut.pkl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\test\bent\005.png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\test\color\006.png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2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3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25%|██▌ | 1/4 [00:00&lt;00:02, 1.45it/s]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\test\color\007.png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\test\color\008.png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\test\color\009.png Mask tensor unique values: tensor([0., 1.]) ------------------------------------ --- Final Mask Check for item 35 ---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\test\color\010.png Mask tensor unique values: tensor([0., 1.]) ------------------------------------ --- Final Mask Check for item 36 ---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\test\color\011.png Mask tensor unique values: tensor([0., 1.]) ------------------------------------ --- Final Mask Check for item 37 ---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\test\color\012.png Mask tensor unique values: tensor([0., 1.]) ------------------------------------ --- Final Mask Check for item 38 ---...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59 ---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4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5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50%|█████ | 2/4 [00:01&lt;00:01, 1.39it/s]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\test\flip\013.png Mask tensor unique values: tensor([0., 1.]) ------------------------------------ --- Final Mask Check for item 61 ---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\test\flip\014.png Mask tensor unique values: tensor([0., 1.]) ------------------------------------ 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\test\flip\015.png Mask tensor unique values: tensor([0., 1.]) ------------------------------------ 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\test\flip\016.png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\test\flip\017.png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\test\flip\018.png Mask tensor unique values: tensor([0., 1.]) ------------------------------------ --- Final Mask Check for item 66 ---...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\test\flip\022.png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75%|███████▌ | 3/4 [00:01&lt;00:00, 1.56it/s]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\test\scratch\000.png Mask tensor unique values: tensor([0., 1.]) ------------------------------------ 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\test\scratch\001.png Mask tensor unique values: tensor([0., 1.]) ------------------------------------ 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\test\scratch\002.png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\test\scratch\003.png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\test\scratch\004.png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\test\scratch\005.png Mask tensor unique values: tensor([0., 1.]) ------------------------------------ --- Final Mask Check for item 98 ---...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8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69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100%|██████████| 4/4 [00:02&lt;00:00, 1.73it/s]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\test\scratch\013.png Mask tensor unique values: tensor([0., 1.]) ------------------------------------ --- Final Mask Check for item 106 ---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\test\scratch\014.png Mask tensor unique values: tensor([0., 1.]) ------------------------------------ --- Final Mask Check for item 107 ---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\test\scratch\015.png Mask tensor unique values: tensor([0., 1.]) ------------------------------------ --- Final Mask Check for item 108 ---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\test\scratch\016.png Mask tensor unique values: tensor([0., 1.]) ------------------------------------ --- Final Mask Check for item 109 ---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\test\scratch\017.png Mask tensor unique values: tensor([0., 1.]) ------------------------------------ --- Final Mask Check for item 110 ---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\test\scratch\018.png Mask tensor unique values: tensor([0., 1.]) ------------------------------------ --- Final Mask Check for item 111 ---...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\test\scratch\022.png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0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1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ROCAUC: 0.710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|: 100%|██████████| 115/115 [00:00&lt;00:00, 656.52it/s] </a:t>
            </a:r>
          </a:p>
          <a:p>
            <a:pPr algn="l">
              <a:buNone/>
            </a:pP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metal_nut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pixel ROCAUC: 0.956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72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72"/>
              </a:rPr>
              <a:t>train_pill.pkl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0%| | 0/6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\pill\test\color\005.png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17%|█▋ | 1/6 [00:00&lt;00:04, 1.24it/s]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\pill\test\combined\003.png Mask tensor unique values: tensor([0., 1.]) ------------------------------------ 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\pill\test\combined\004.png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\pill\test\combined\005.png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\pill\test\combined\006.png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\pill\test\combined\007.png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\pill\test\combined\008.png Mask tensor unique values: tensor([0., 1.]) ------------------------------------ --- Final Mask Check for item 34 ---...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\pill\test\contamination\020.png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5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6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33%|███▎ | 2/6 [00:01&lt;00:03, 1.28it/s]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\pill\test\crack\000.png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\pill\test\crack\001.png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\pill\test\crack\002.png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\pill\test\crack\003.png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\pill\test\crack\004.png Mask tensor unique values: tensor([0., 1.]) ------------------------------------ 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\pill\test\crack\005.png Mask tensor unique values: tensor([0., 1.]) ------------------------------------ --- Final Mask Check for item 69 ---...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50%|█████ | 3/6 [00:02&lt;00:02, 1.33it/s]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--- Final Mask Check for item 98 ---...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faulty_imprint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7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67%|██████▋ | 4/6 [00:02&lt;00:01, 1.37it/s]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135 ---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136 ---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137 ---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138 ---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139 ---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pill_type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140 ---...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151 ---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\pill\test\scratch\008.png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1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2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83%|████████▎ | 5/6 [00:03&lt;00:00, 1.37it/s]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152 ---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\pill\test\scratch\009.png Mask tensor unique values: tensor([0., 1.]) ------------------------------------ --- Final Mask Check for item 153 ---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\pill\test\scratch\010.png Mask tensor unique values: tensor([0., 1.]) ------------------------------------ --- Final Mask Check for item 154 ---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\pill\test\scratch\011.png Mask tensor unique values: tensor([0., 1.]) ------------------------------------ --- Final Mask Check for item 155 ---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\pill\test\scratch\012.png Mask tensor unique values: tensor([0., 1.]) ------------------------------------ --- Final Mask Check for item 156 ---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\pill\test\scratch\013.png Mask tensor unique values: tensor([0., 1.]) ------------------------------------ --- Final Mask Check for item 157 ---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\pill\test\scratch\014.png Mask tensor unique values: tensor([0., 1.]) ------------------------------------ --- Final Mask Check for item 158 ---...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160 ---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\pill\test\scratch\017.png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pill |: 100%|██████████| 6/6 [00:03&lt;00:00, 1.53it/s]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161 ---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\pill\test\scratch\018.png Mask tensor unique values: tensor([0., 1.]) ------------------------------------ --- Final Mask Check for item 162 ---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\pill\test\scratch\019.png Mask tensor unique values: tensor([0., 1.]) ------------------------------------ --- Final Mask Check for item 163 ---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\pill\test\scratch\020.png Mask tensor unique values: tensor([0., 1.]) ------------------------------------ --- Final Mask Check for item 164 ---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\pill\test\scratch\021.png Mask tensor unique values: tensor([0., 1.]) ------------------------------------ --- Final Mask Check for item 165 ---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\pill\test\scratch\022.png Mask tensor unique values: tensor([0., 1.]) ------------------------------------ --- Final Mask Check for item 166 ---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\pill\test\scratch\023.png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 ROCAUC: 0.802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pill |: 100%|██████████| 167/167 [00:00&lt;00:00, 394.16it/s]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pill pixel ROCAUC: 0.920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85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85"/>
              </a:rPr>
              <a:t>train_screw.pkl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screw |: 20%|██ | 1/5 [00:00&lt;00:03, 1.19it/s]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41 ---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42 ---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43 ---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44 ---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45 ---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46 ---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47 ---...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6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7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screw |: 40%|████ | 2/5 [00:01&lt;00:02, 1.08it/s]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\021.png Mask tensor unique values: tensor([0., 1.]) ------------------------------------ 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\022.png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manipulated_front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\023.png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scratch_head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scratch_head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scratch_head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68 ---...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8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9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screw |: 60%|██████ | 3/5 [00:02&lt;00:02, 1.03s/it]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--- Final Mask Check for item 98 ---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scratch_neck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--- Final Mask Check for item 99 ---...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0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1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screw |: 80%|████████ | 4/5 [00:04&lt;00:01, 1.06s/it]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125 ---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--- Final Mask Check for item 126 ---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--- Final Mask Check for item 127 ---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\013.png Mask tensor unique values: tensor([0., 1.]) ------------------------------------ --- Final Mask Check for item 128 ---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\014.png Mask tensor unique values: tensor([0., 1.]) ------------------------------------ --- Final Mask Check for item 129 ---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thread_side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\015.png Mask tensor unique values: tensor([0., 1.]) ------------------------------------ --- Final Mask Check for item 130 ---...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154 ---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\017.png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2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3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screw |: 100%|██████████| 5/5 [00:04&lt;00:00, 1.00it/s]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155 ---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\018.png Mask tensor unique values: tensor([0., 1.]) ------------------------------------ --- Final Mask Check for item 156 ---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\019.png Mask tensor unique values: tensor([0., 1.]) ------------------------------------ --- Final Mask Check for item 157 ---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\020.png Mask tensor unique values: tensor([0., 1.]) ------------------------------------ --- Final Mask Check for item 158 ---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\021.png Mask tensor unique values: tensor([0., 1.]) ------------------------------------ --- Final Mask Check for item 159 ---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\screw\test\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thread_top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\022.png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screw ROCAUC: 0.667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screw |: 100%|██████████| 160/160 [00:00&lt;00:00, 285.81it/s]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screw pixel ROCAUC: 0.983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94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94"/>
              </a:rPr>
              <a:t>train_tile.pkl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\tile\test\crack\005.png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5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6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25%|██▌ | 1/4 [00:01&lt;00:03, 1.28s/it]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\013.png Mask tensor unique values: tensor([0., 1.]) ------------------------------------ --- Final Mask Check for item 31 ---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\014.png Mask tensor unique values: tensor([0., 1.]) ------------------------------------ --- Final Mask Check for item 32 ---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\015.png Mask tensor unique values: tensor([0., 1.]) ------------------------------------ --- Final Mask Check for item 33 ---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\016.png Mask tensor unique values: tensor([0., 1.]) ------------------------------------ --- Final Mask Check for item 34 ---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glue_strip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\017.png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50%|█████ | 2/4 [00:02&lt;00:02, 1.08s/it]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69 ---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70 ---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71 ---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72 ---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73 ---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gray_stroke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74 ---...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75%|███████▌ | 3/4 [00:03&lt;00:01, 1.10s/it]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\tile\test\oil\010.png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\tile\test\oil\011.png Mask tensor unique values: tensor([0., 1.]) ------------------------------------ --- Final Mask Check for item 96 ---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\tile\test\oil\012.png Mask tensor unique values: tensor([0., 1.]) ------------------------------------ --- Final Mask Check for item 97 ---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\tile\test\oil\013.png Mask tensor unique values: tensor([0., 1.]) ------------------------------------ --- Final Mask Check for item 98 ---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\tile\test\oil\014.png Mask tensor unique values: tensor([0., 1.]) ------------------------------------ --- Final Mask Check for item 99 ---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\tile\test\oil\015.png Mask tensor unique values: tensor([0., 1.]) ------------------------------------ --- Final Mask Check for item 100 ---...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\tile\test\rough\008.png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9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100%|██████████| 4/4 [00:04&lt;00:00, 1.02it/s]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111 ---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\tile\test\rough\009.png Mask tensor unique values: tensor([0., 1.]) ------------------------------------ --- Final Mask Check for item 112 ---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\tile\test\rough\010.png Mask tensor unique values: tensor([0., 1.]) ------------------------------------ --- Final Mask Check for item 113 ---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\tile\test\rough\011.png Mask tensor unique values: tensor([0., 1.]) ------------------------------------ --- Final Mask Check for item 114 ---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\tile\test\rough\012.png Mask tensor unique values: tensor([0., 1.]) ------------------------------------ --- Final Mask Check for item 115 ---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\tile\test\rough\013.png Mask tensor unique values: tensor([0., 1.]) ------------------------------------ --- Final Mask Check for item 116 ---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\tile\test\rough\014.png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tile |: 100%|██████████| 4/4 [00:04&lt;00:00, 1.03s/it]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tile ROCAUC: 0.965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tile |: 100%|██████████| 117/117 [00:00&lt;00:00, 464.73it/s]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tile pixel ROCAUC: 0.901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1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1"/>
              </a:rPr>
              <a:t>train_toothbrush.pkl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toothbrush |: 0%| | 0/2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\toothbrush\test\defective\027.png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2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3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toothbrush |: 50%|█████ | 1/2 [00:01&lt;00:01, 1.37s/it]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\toothbrush\test\defective\028.png Mask tensor unique values: tensor([0., 1.]) ------------------------------------ 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\toothbrush\test\defective\029.png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toothbrush |: 100%|██████████| 2/2 [00:01&lt;00:00, 1.16it/s]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toothbrush ROCAUC: 0.889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toothbrush |: 100%|██████████| 42/42 [00:00&lt;00:00, 651.71it/s]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toothbrush pixel ROCAUC: 0.990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4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4"/>
              </a:rPr>
              <a:t>train_transistor.pkl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transistor |: 0%| | 0/4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bent_lead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damaged_case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5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6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transistor |: 75%|███████▌ | 3/4 [00:03&lt;00:01, 1.16s/it]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\transistor\test\misplaced\000.png Mask tensor unique values: tensor([0., 1.]) ------------------------------------ --- Final Mask Check for item 91 ---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\transistor\test\misplaced\001.png Mask tensor unique values: tensor([0., 1.]) ------------------------------------ --- Final Mask Check for item 92 ---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\transistor\test\misplaced\002.png Mask tensor unique values: tensor([0., 1.]) ------------------------------------ --- Final Mask Check for item 93 ---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\transistor\test\misplaced\003.png Mask tensor unique values: tensor([0., 1.]) ------------------------------------ --- Final Mask Check for item 94 ---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\transistor\test\misplaced\004.png Mask tensor unique values: tensor([0., 1.]) ------------------------------------ --- Final Mask Check for item 95 ---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\transistor\test\misplaced\005.png Mask tensor unique values: tensor([0., 1.]) ------------------------------------ --- Final Mask Check for item 96 ---...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99 ---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\transistor\test\misplaced\009.png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0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transistor |: 100%|██████████| 4/4 [00:04&lt;00:00, 1.01s/it]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transistor ROCAUC: 0.903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transistor |: 100%|██████████| 100/100 [00:00&lt;00:00, 618.12it/s]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transistor pixel ROCAUC: 0.957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9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9"/>
              </a:rPr>
              <a:t>train_wood.pkl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wood |: 0%| | 0/3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\wood\test\color\005.png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\wood\test\combined\010.png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0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1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wood |: 33%|███▎ | 1/3 [00:01&lt;00:02, 1.13s/it]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38 ---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\wood\test\hole\000.png Mask tensor unique values: tensor([0., 1.]) ------------------------------------ --- Final Mask Check for item 39 ---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\wood\test\hole\001.png Mask tensor unique values: tensor([0., 1.]) ------------------------------------ --- Final Mask Check for item 40 ---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\wood\test\hole\002.png Mask tensor unique values: tensor([0., 1.]) ------------------------------------ --- Final Mask Check for item 41 ---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\wood\test\hole\003.png Mask tensor unique values: tensor([0., 1.]) ------------------------------------ --- Final Mask Check for item 42 ---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\wood\test\hole\004.png Mask tensor unique values: tensor([0., 1.]) ------------------------------------ --- Final Mask Check for item 43 ---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\wood\test\hole\005.png Mask tensor unique values: tensor([0., 1.]) ------------------------------------ --- Final Mask Check for item 44 ---...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\wood\test\scratch\004.png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2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3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wood |: 67%|██████▋ | 2/3 [00:02&lt;00:01, 1.16s/it]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\wood\test\scratch\005.png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\wood\test\scratch\006.png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\wood\test\scratch\007.png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\wood\test\scratch\008.png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\wood\test\scratch\009.png Mask tensor unique values: tensor([0., 1.]) ------------------------------------ --- Final Mask Check for item 68 ---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\wood\test\scratch\010.png Mask tensor unique values: tensor([0., 1.]) ------------------------------------ --- Final Mask Check for item 69 ---...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\wood\test\scratch\017.png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4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5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wood |: 100%|██████████| 3/3 [00:02&lt;00:00, 1.04it/s]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76 ---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\wood\test\scratch\018.png Mask tensor unique values: tensor([0., 1.]) ------------------------------------ --- Final Mask Check for item 77 ---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\wood\test\scratch\019.png Mask tensor unique values: tensor([0., 1.]) ------------------------------------ --- Final Mask Check for item 78 ---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\wood\test\scratch\020.png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wood ROCAUC: 0.959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wood |: 100%|██████████| 79/79 [00:00&lt;00:00, 389.44it/s]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wood pixel ROCAUC: 0.948 load train set feature from: 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16"/>
              </a:rPr>
              <a:t>./result\temp\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16"/>
              </a:rPr>
              <a:t>train_zipper.pkl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0%| | 0/5 [00:00&lt;?, ?it/s]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\000.png Mask tensor unique values: tensor([0., 1.]) ------------------------------------ --- Final Mask Check for item 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\001.png Mask tensor unique values: tensor([0., 1.]) ------------------------------------ --- Final Mask Check for item 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\002.png Mask tensor unique values: tensor([0., 1.]) ------------------------------------ --- Final Mask Check for item 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\003.png Mask tensor unique values: tensor([0., 1.]) ------------------------------------ --- Final Mask Check for item 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\004.png Mask tensor unique values: tensor([0., 1.]) ------------------------------------ --- Final Mask Check for item 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broken_teeth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--- Final Mask Check for item 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\zipper\test\combined\005.png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7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8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20%|██ | 1/5 [00:01&lt;00:05, 1.42s/it]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25 ---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\zipper\test\combined\006.png Mask tensor unique values: tensor([0., 1.]) ------------------------------------ --- Final Mask Check for item 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\zipper\test\combined\007.png Mask tensor unique values: tensor([0., 1.]) ------------------------------------ --- Final Mask Check for item 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\zipper\test\combined\008.png Mask tensor unique values: tensor([0., 1.]) ------------------------------------ --- Final Mask Check for item 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\zipper\test\combined\009.png Mask tensor unique values: tensor([0., 1.]) ------------------------------------ --- Final Mask Check for item 29 ---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\zipper\test\combined\010.png Mask tensor unique values: tensor([0., 1.]) ------------------------------------ --- Final Mask Check for item 30 ---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\zipper\test\combined\011.png Mask tensor unique values: tensor([0., 1.]) ------------------------------------ --- Final Mask Check for item 31 ---...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19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0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40%|████ | 2/5 [00:02&lt;00:03, 1.05s/it]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62 ---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63 ---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--- Final Mask Check for item 64 ---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--- Final Mask Check for item 65 ---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\013.png Mask tensor unique values: tensor([0., 1.]) ------------------------------------ --- Final Mask Check for item 66 ---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\014.png Mask tensor unique values: tensor([0., 1.]) ------------------------------------ --- Final Mask Check for item 67 ---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fabric_interior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\015.png Mask tensor unique values: tensor([0., 1.]) ------------------------------------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60%|██████ | 3/5 [00:03&lt;00:02, 1.10s/it]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100 ---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\zipper\test\rough\000.png Mask tensor unique values: tensor([0., 1.]) ------------------------------------ --- Final Mask Check for item 101 ---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\zipper\test\rough\001.png Mask tensor unique values: tensor([0., 1.]) ------------------------------------ --- Final Mask Check for item 102 ---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\zipper\test\rough\002.png Mask tensor unique values: tensor([0., 1.]) ------------------------------------ --- Final Mask Check for item 103 ---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\zipper\test\rough\003.png Mask tensor unique values: tensor([0., 1.]) ------------------------------------ --- Final Mask Check for item 104 ---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\zipper\test\rough\004.png Mask tensor unique values: tensor([0., 1.]) ------------------------------------ --- Final Mask Check for item 105 ---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\zipper\test\rough\005.png Mask tensor unique values: tensor([0., 1.]) ------------------------------------ --- Final Mask Check for item 106 ---...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122 ---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\005.png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1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2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80%|████████ | 4/5 [00:04&lt;00:01, 1.18s/it]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123 ---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\006.png Mask tensor unique values: tensor([0., 1.]) ------------------------------------ --- Final Mask Check for item 124 ---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\007.png Mask tensor unique values: tensor([0., 1.]) ------------------------------------ --- Final Mask Check for item 125 ---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\008.png Mask tensor unique values: tensor([0., 1.]) ------------------------------------ --- Final Mask Check for item 126 ---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\009.png Mask tensor unique values: tensor([0., 1.]) ------------------------------------ --- Final Mask Check for item 127 ---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\010.png Mask tensor unique values: tensor([0., 1.]) ------------------------------------ --- Final Mask Check for item 128 ---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split_teeth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\011.png Mask tensor unique values: tensor([0., 1.]) ------------------------------------ --- Final Mask Check for item 129 ---...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147 ---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squeezed_teeth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\012.png Mask tensor unique values: tensor([0., 1.]) ------------------------------------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Output is truncated. View as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3"/>
              </a:rPr>
              <a:t>scrollable element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 or open in a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124"/>
              </a:rPr>
              <a:t>text editor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 Adjust cell output 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  <a:hlinkClick r:id="rId8"/>
              </a:rPr>
              <a:t>settings</a:t>
            </a:r>
            <a:r>
              <a:rPr lang="en-US" altLang="ja-JP" b="0" i="1" dirty="0">
                <a:solidFill>
                  <a:srgbClr val="CCCCCC"/>
                </a:solidFill>
                <a:effectLst/>
                <a:latin typeface="var(--theme-font-family)"/>
              </a:rPr>
              <a:t>...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feature extraction | test | zipper |: 100%|██████████| 5/5 [00:05&lt;00:00, 1.10s/it]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 Final Mask Check for item 148 ---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squeezed_teeth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\013.png Mask tensor unique values: tensor([0., 1.]) ------------------------------------ --- Final Mask Check for item 149 ---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squeezed_teeth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\014.png Mask tensor unique values: tensor([0., 1.]) ------------------------------------ --- Final Mask Check for item 150 --- Image path: ../data\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mvtec_anomaly_detection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\zipper\test\</a:t>
            </a:r>
            <a:r>
              <a:rPr lang="en-US" altLang="ja-JP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squeezed_teeth</a:t>
            </a: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\015.png Mask tensor unique values: tensor([0., 1.]) ------------------------------------ zipper ROCAUC: 0.966 </a:t>
            </a:r>
          </a:p>
          <a:p>
            <a:pPr algn="l">
              <a:buNone/>
            </a:pPr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| localization | test | zipper |: 100%|██████████| 151/151 [00:00&lt;00:00, 392.79it/s] </a:t>
            </a:r>
          </a:p>
          <a:p>
            <a:pPr algn="l"/>
            <a:r>
              <a:rPr lang="en-US" altLang="ja-JP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zipper pixel ROCAUC: 0.978 Average ROCAUC: 0.854 Average pixel ROCUAC: 0.956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66FBE-112D-4365-AF48-7D46564204E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41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3EEB2-1E16-8CDA-555F-294475B1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B7C11-BDB3-B308-E406-F9DF459C0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E9F97-A8F8-810A-5FF1-8401A3C7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4431F-57EB-48E2-E3F6-BF1D32E0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2E27B-58B5-E145-45F5-5E873F89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01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FAA73-D014-4679-D90B-42611B85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0DEE5F-9848-2481-2736-D3EB264F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B5338-93D7-D406-0B89-8C3F0F67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46E95-AEA9-A79A-C090-C270316A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D4965-B64D-C94C-A4F5-2900018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6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145B1A-A8AF-278B-3B46-48CCC5AF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07C4E-1798-3C58-4E8F-94F50EBD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AFBB3-0FD8-B632-D8C7-2E11955B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60D1BA-B4DF-EE73-35E2-C59CE869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E331D-A4FD-021D-43B0-59D923A6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BA0D9-2275-F2C1-2155-09F9414E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A8296-DD6A-74F2-FF81-70373607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FE430-BF62-4E38-9FB4-1E728E5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77363-B7B7-4AF2-2548-A66ABF7B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19AA-4DCF-F5E4-067C-104E16A7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2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3B749-6648-C855-0776-6E8F8585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47CD1F-DEA1-65C7-7C0D-5C3FA3CB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25D187-F61E-07AF-BA3C-317C2856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02BA3-B65C-0729-DED1-8FE0E57F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809E9-20D9-AE70-ABC7-FA72793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0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7416C-44A3-5834-48D4-1941AF3C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63FF9-453C-241C-5AAE-B7E6A3E5F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EC1C14-693F-13FE-5CB7-D26401CD6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08211C-80B8-E271-F83F-D62BA519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3CFE59-8646-4CD6-5103-7684989E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A94401-C1AB-5942-1376-66E7FD1F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5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4ED7E-8ECB-1634-E338-489A159E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DF314-6186-3756-70D0-E5AF0934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EE0129-1D5D-5480-C07C-3C0691FD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44D1E7-B244-ACE9-5F48-D1784B554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7D1BFF-1718-C3E0-7B77-5586705B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7B001F-FEF7-B26A-F852-2143F7C7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903EB1-C8BF-0786-1D45-CA1FCE83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5C927A-4575-A461-2905-4B025BFE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0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269CD-EB9C-CE13-01D2-8AE10B20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D00DF5-7EED-E4FF-4184-A777834F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F47834-AC2C-FA0B-6CAC-0E85402E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F7C7B-58F4-CFAE-B07B-213D19D9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5C7AC3-1EE4-C857-6535-8D6E5538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DD3F5C-0DDE-A284-D0E8-7CD82D2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AA365-6CAD-BEE7-1BBD-8594DC30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17AB2-DC8E-56A6-64DC-EE0E4CB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811AD-2CBB-8F06-330E-2E8F8CD4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A4D572-3193-8356-5C4B-EC0A15DC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95307A-6F54-C730-E981-3A159E1F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C3B910-7C22-DDA4-C09F-9E3C0EAF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FD6AD-6404-6E08-881A-BA5F6476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2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EC875-133C-373D-95D2-761F0F36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BCE024-2F88-742C-3FA9-F6B22CCB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9489E6-7D27-30DB-692A-7C8503ADE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BB3E1E-0801-5C24-AB68-50332B6C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FB1AA4-A521-F51F-4DDF-05CF69EE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7DDD9C-EDF6-62B0-115A-6F7825C2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BF2707-8CD2-D398-B790-B46E5E5B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6507F5-261B-BA74-F719-CF8D34FA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7124D0-C926-5BBC-2FCB-A50DCA69F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F69B-8096-4C06-8588-7142D66C6CE8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C903E-944E-38EC-909D-5E1B68765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5F601-7358-C1BC-03EF-C36B22D6E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377F-DEB6-45CD-92F8-AAAA7F90F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48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499A-7C5D-EFC9-19F2-21450B0C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36" y="1041400"/>
            <a:ext cx="11539728" cy="2387600"/>
          </a:xfrm>
        </p:spPr>
        <p:txBody>
          <a:bodyPr/>
          <a:lstStyle/>
          <a:p>
            <a:r>
              <a:rPr kumimoji="1" lang="ja-JP" altLang="en-US" dirty="0"/>
              <a:t>プローブを</a:t>
            </a:r>
            <a:r>
              <a:rPr kumimoji="1" lang="en-US" altLang="ja-JP" dirty="0"/>
              <a:t>SPADE</a:t>
            </a:r>
            <a:r>
              <a:rPr kumimoji="1" lang="ja-JP" altLang="en-US" dirty="0"/>
              <a:t>に繋げてみた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501C6C-1B60-5A1D-D44A-E45EEC08E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上坂大樹</a:t>
            </a:r>
          </a:p>
        </p:txBody>
      </p:sp>
    </p:spTree>
    <p:extLst>
      <p:ext uri="{BB962C8B-B14F-4D97-AF65-F5344CB8AC3E}">
        <p14:creationId xmlns:p14="http://schemas.microsoft.com/office/powerpoint/2010/main" val="36602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1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4E8FE-1738-4950-8AB2-E9C61554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C83FC8-9458-4681-BCB3-0C4595571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56"/>
            <a:ext cx="12192000" cy="6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22287</Words>
  <Application>Microsoft Office PowerPoint</Application>
  <PresentationFormat>ワイド画面</PresentationFormat>
  <Paragraphs>240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var(--theme-font-family)</vt:lpstr>
      <vt:lpstr>游ゴシック</vt:lpstr>
      <vt:lpstr>游ゴシック Light</vt:lpstr>
      <vt:lpstr>Arial</vt:lpstr>
      <vt:lpstr>Consolas</vt:lpstr>
      <vt:lpstr>Office テーマ</vt:lpstr>
      <vt:lpstr>プローブをSPADEに繋げてみた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daiki U</dc:creator>
  <cp:lastModifiedBy>daiki U</cp:lastModifiedBy>
  <cp:revision>3</cp:revision>
  <dcterms:created xsi:type="dcterms:W3CDTF">2025-07-30T11:50:49Z</dcterms:created>
  <dcterms:modified xsi:type="dcterms:W3CDTF">2025-07-30T12:32:31Z</dcterms:modified>
</cp:coreProperties>
</file>