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5958-CEFB-45A3-954B-69224D0C7134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2BEA-F585-43B1-B47F-26D96B10D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79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阿諏訪山動物園のアヒルです。</a:t>
            </a:r>
            <a:endParaRPr kumimoji="1" lang="en-US" altLang="ja-JP" dirty="0"/>
          </a:p>
          <a:p>
            <a:r>
              <a:rPr kumimoji="1" lang="ja-JP" altLang="en-US" dirty="0"/>
              <a:t>水飲み中でこっちを向いてくれませんでした。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2BEA-F585-43B1-B47F-26D96B10DD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1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F104E-1F0B-D4F7-B581-279DEA37F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C734F-BA87-A1C6-BE96-870B52680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BBDDD-6CE0-A018-4C75-2EA802A4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0D1D6-31C1-3C82-E013-81A1CCE6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5FA9F-2370-13D8-8E75-F31985D4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FBE9A-5637-46FE-3E8E-D131668C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750700-C03F-163B-E56D-3C01BB7D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E7372-C63D-63E8-928A-6B55C48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EC238-A01D-EFA0-704E-050DDA2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2791-BFDB-630E-7757-B9BB8B58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2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ACF246-8E74-46FF-C6E8-6BC0A2CF9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4602CB-23C0-648E-8AE5-E7BC99E5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CB631-8433-221A-3283-9B5292E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62A01-BD4F-7144-0E2F-6C7D2C54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87B00-ACD8-9761-17FB-55377DB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08060-58BB-478C-0DF8-4035BAF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13F67-35AB-4278-5055-6F3B5C37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1C95B-B7AE-77D9-C5AA-7E7A2E0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92149-57F7-1042-8EF5-76862D6E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42CBC-5372-0C6D-B3B8-52F28EB4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CC716-E061-7CDC-214D-1833B355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1DC99-BE7A-662A-6F30-A2B8D1D1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9FC09-92ED-DC4D-7C48-8140F29D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87C27-2D4B-E0A9-7363-AEABE68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2E8AA4-2FBD-9880-99AE-E362569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3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F9F05-CF6C-850F-E300-1775DF0D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FA93BF-5F96-160E-C858-FD2C3273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3ADA7-CC83-FBA8-7E69-B91013A7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FC68D-B696-D34D-BA02-18AC43B2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95BAE-B649-FB4B-16E3-E6A5621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B8A91B-82F9-9239-3FCD-DED17961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4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17433-7446-4DEF-6BE3-7F362677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2FC7F-F560-2FE7-D8ED-E6B2FBF3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2B6533-03E3-80A8-FE4C-184D6CFA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C4EB8-9525-0BC8-3D19-41DFBD9F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7A27F6-567B-D4E8-2011-756DC3BA0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744DB4-78E1-DF6B-C79B-E8717B2C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8C4783-374C-4AA2-DD44-0E84810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80C1B1-7DC9-27F6-6664-2D22573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A9350-F91C-065B-770C-103C32CB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5AAA92-F631-145C-872E-80F17DA5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0752CE-E828-95E8-B694-A4CEF628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D98ED1-4641-9B9A-D7D9-351EB47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F5A93-4E73-C90B-A035-7EC22D0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8069E2-6CB7-2AA8-05C0-6FDEF39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9253B6-7767-A65D-93CC-B78E30E0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4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1CBE1-AFD4-1631-0096-CCF33D50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4690E-16D2-00F7-E8D2-22F7114A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5C875-C53A-A732-847B-7F19C6BB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5484C-C1E8-3268-72CF-A5A4FB3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433935-2585-99FF-A237-503420D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255FAA-C23F-783C-70CB-CD262ADB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6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9788F-3DAF-6C11-5F45-EC6A62CF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A5CD39-AF50-D307-E7C6-77670571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0764D1-4F24-E6DD-5AF5-72BEB9BE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62F6C2-794C-D938-C557-D43862A8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E7AE03-0DD0-5AFD-2AFB-27E1406F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47412-6F4B-410D-4500-14011125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38F2F0-2506-3D99-96C5-4C4F0DD7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FEE3E5-9DBE-A8AA-E1FD-9109332B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AFF23-4645-3AF4-3571-D6960292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6907-D74B-4E33-A7AF-20F87388E1E1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4EFD2-DD9E-56D0-CA81-8054D606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3AFCBD-6CD4-0E85-1923-6EBF901B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C6C3-661B-4E8D-9A4C-1879058A8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4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.google.com/photo/AF1QipNqbceD8gyZWbh_QZj-AKgh5N-MEozFB32rrr8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14112-8EB2-F244-A88A-56130A4744E5}"/>
              </a:ext>
            </a:extLst>
          </p:cNvPr>
          <p:cNvSpPr txBox="1"/>
          <p:nvPr/>
        </p:nvSpPr>
        <p:spPr>
          <a:xfrm>
            <a:off x="461818" y="424872"/>
            <a:ext cx="11268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/>
            <a:r>
              <a:rPr kumimoji="1" lang="ja-JP" altLang="en-US" sz="900" spc="800" dirty="0"/>
              <a:t>うえさか  だいき</a:t>
            </a:r>
            <a:endParaRPr kumimoji="1" lang="en-US" altLang="ja-JP" sz="900" spc="800" dirty="0"/>
          </a:p>
          <a:p>
            <a:r>
              <a:rPr kumimoji="1" lang="ja-JP" altLang="en-US" sz="3600" dirty="0"/>
              <a:t>上坂  大樹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40282-EAB0-015B-68F1-58CADD682DB6}"/>
              </a:ext>
            </a:extLst>
          </p:cNvPr>
          <p:cNvSpPr txBox="1"/>
          <p:nvPr/>
        </p:nvSpPr>
        <p:spPr>
          <a:xfrm>
            <a:off x="461818" y="1551706"/>
            <a:ext cx="7195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8988" indent="-2058988"/>
            <a:r>
              <a:rPr lang="ja-JP" altLang="en-US" sz="2400" dirty="0"/>
              <a:t>出身</a:t>
            </a:r>
            <a:r>
              <a:rPr lang="en-US" altLang="ja-JP" sz="2400" dirty="0"/>
              <a:t>	</a:t>
            </a:r>
            <a:r>
              <a:rPr lang="ja-JP" altLang="en-US" sz="2400" dirty="0"/>
              <a:t>：福井県福井市</a:t>
            </a:r>
            <a:endParaRPr lang="en-US" altLang="ja-JP" sz="2400" dirty="0"/>
          </a:p>
          <a:p>
            <a:pPr marL="2058988" indent="-2058988"/>
            <a:endParaRPr lang="en-US" altLang="ja-JP" sz="2400" dirty="0"/>
          </a:p>
          <a:p>
            <a:pPr marL="2058988" indent="-2058988"/>
            <a:endParaRPr lang="en-US" altLang="ja-JP" sz="2400" dirty="0"/>
          </a:p>
          <a:p>
            <a:pPr marL="2058988" indent="-2058988"/>
            <a:r>
              <a:rPr kumimoji="1" lang="ja-JP" altLang="en-US" sz="2400" dirty="0"/>
              <a:t>趣味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：音楽鑑賞</a:t>
            </a:r>
            <a:endParaRPr kumimoji="1" lang="en-US" altLang="ja-JP" sz="2400" dirty="0"/>
          </a:p>
          <a:p>
            <a:pPr marL="2058988" indent="-2058988"/>
            <a:endParaRPr kumimoji="1" lang="en-US" altLang="ja-JP" sz="2400" dirty="0"/>
          </a:p>
          <a:p>
            <a:pPr marL="2058988" indent="-2058988"/>
            <a:endParaRPr kumimoji="1" lang="en-US" altLang="ja-JP" sz="2400" dirty="0"/>
          </a:p>
          <a:p>
            <a:pPr marL="2058988" indent="-2058988"/>
            <a:r>
              <a:rPr lang="ja-JP" altLang="en-US" sz="2400" dirty="0"/>
              <a:t>研究</a:t>
            </a:r>
            <a:r>
              <a:rPr lang="en-US" altLang="ja-JP" sz="2400" dirty="0"/>
              <a:t>	</a:t>
            </a:r>
            <a:r>
              <a:rPr lang="ja-JP" altLang="en-US" sz="2400" dirty="0"/>
              <a:t>：異常検知</a:t>
            </a:r>
            <a:endParaRPr lang="en-US" altLang="ja-JP" sz="2400" dirty="0"/>
          </a:p>
          <a:p>
            <a:pPr marL="2058988" indent="-2058988"/>
            <a:endParaRPr lang="en-US" altLang="ja-JP" sz="2400" dirty="0"/>
          </a:p>
          <a:p>
            <a:pPr marL="2058988" indent="-2058988"/>
            <a:r>
              <a:rPr lang="ja-JP" altLang="en-US" sz="2400" dirty="0"/>
              <a:t>マイブーム</a:t>
            </a:r>
            <a:r>
              <a:rPr lang="en-US" altLang="ja-JP" sz="2400" dirty="0"/>
              <a:t>	</a:t>
            </a:r>
            <a:r>
              <a:rPr lang="ja-JP" altLang="en-US" sz="2400" dirty="0"/>
              <a:t>：睡眠</a:t>
            </a:r>
            <a:endParaRPr lang="en-US" altLang="ja-JP" sz="2400"/>
          </a:p>
          <a:p>
            <a:pPr marL="2058988" indent="-2058988"/>
            <a:endParaRPr lang="en-US" altLang="ja-JP" sz="2400" dirty="0"/>
          </a:p>
          <a:p>
            <a:pPr marL="2058988" indent="-2058988"/>
            <a:r>
              <a:rPr lang="ja-JP" altLang="en-US" sz="2400" dirty="0"/>
              <a:t>ひとこと</a:t>
            </a:r>
            <a:r>
              <a:rPr lang="en-US" altLang="ja-JP" sz="2400" dirty="0"/>
              <a:t>	</a:t>
            </a:r>
            <a:r>
              <a:rPr kumimoji="1" lang="ja-JP" altLang="en-US" sz="2400" dirty="0"/>
              <a:t>：発声がんばります</a:t>
            </a:r>
            <a:endParaRPr lang="ja-JP" altLang="en-US" sz="2400" dirty="0">
              <a:effectLst/>
              <a:hlinkClick r:id="rId3"/>
            </a:endParaRPr>
          </a:p>
          <a:p>
            <a:pPr marL="2058988" indent="-2058988"/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74F9425-4994-AB56-B6E7-315E62F391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08" t="20271" r="8878" b="26192"/>
          <a:stretch>
            <a:fillRect/>
          </a:stretch>
        </p:blipFill>
        <p:spPr>
          <a:xfrm>
            <a:off x="5514110" y="0"/>
            <a:ext cx="2562533" cy="36715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AFA91D-598A-4272-ACAD-8E6D03EC2F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438" r="19064"/>
          <a:stretch>
            <a:fillRect/>
          </a:stretch>
        </p:blipFill>
        <p:spPr>
          <a:xfrm>
            <a:off x="6677891" y="-25448"/>
            <a:ext cx="5514109" cy="69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daiki U</dc:creator>
  <cp:lastModifiedBy>daiki U</cp:lastModifiedBy>
  <cp:revision>5</cp:revision>
  <dcterms:created xsi:type="dcterms:W3CDTF">2025-07-30T07:32:47Z</dcterms:created>
  <dcterms:modified xsi:type="dcterms:W3CDTF">2025-07-30T10:11:51Z</dcterms:modified>
</cp:coreProperties>
</file>