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56BE9-A0D6-4B88-87E3-AF6DB2588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BD7BE2-5768-4699-9331-5AABF0686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A0E448-F6EE-4A51-837C-FD20ABFD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3089CF-E2E0-4405-B37E-A0333E20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E2F29C-A7E7-4B5F-85E5-0D9C6C4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51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C8E12D-57F7-43E5-A9EF-586183C8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96EDA3-4976-48F0-8ABE-6D96A9290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DB71F-650B-4835-AA52-4D888A3C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3FD282-5CD2-481E-893F-4C434388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AAF47-92FA-40C6-8997-887983DC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32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B58FD4-63E9-440D-A599-C1D1893CA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E24C06-54CE-4936-B403-022529C8A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BD112D-AC5C-46E1-8FD1-CA6213F5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C24BB5-A173-4604-A2F0-134CE4BF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D8CDC0-3A74-43DB-A410-B93E7B45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07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CD4F44-EEE0-4514-A1FF-054718A05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EDF5FC-A176-4AC7-AE59-59D353D5E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0272A-70E0-4C39-B091-AF4DDAD3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EF39D8-7184-4715-8248-56DF544F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64A055-24AD-4CB9-9F70-C356AD64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4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31652-2331-480B-82DA-3B1FE445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1D99DD-FC40-4C6E-9CFB-54829F75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3260C-2401-4795-B6E7-86286122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024A78-2DA4-4553-AE23-700A5918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8D634-190F-4106-9077-5DBFACCA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97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D3E35-995F-46B7-8D36-E0843999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804121-2B55-4947-9840-9E8989922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4056D5-F1DA-4EC1-9CA0-7C57DEE41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6E0D35-79E7-4A0A-A503-6C024B77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17F7B9-E1B8-420A-9AF5-28E2F13D1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1A11EF-AF3C-4DA2-930A-7E153AC8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45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13C013-1646-4E95-A215-A14930F1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3C4E50-E395-4438-9247-A510B2CD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01A3D1-8094-4B32-99F1-5612033C3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5FCAEA-ADC6-4C98-BDEF-C6B992FEC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46FA37-142E-4F38-902F-5A823A6CD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321CB8-1A5D-4823-A305-496AAC90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115E23-6036-4526-90A7-BAAF850A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3EBB246-1C78-4752-A38A-E8591637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74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98C929-57FC-46F1-ACCE-DD9F3F2A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93A957-3EF1-4C1C-BD3F-42F69257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405ACA-8F34-4CF2-92BB-3E14C7FC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E39C8A-67FD-45C2-B9CA-F3CE0F0C2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11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6A5D13-3089-4DAF-AEDC-10881628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93B67B-398A-48EB-9C89-2354F632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929742-464E-4C27-B66A-1EED719A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40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76930-F5F1-410C-9526-FA73DD9B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9F6AC7-D4CF-4C8C-AB48-11027BF34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C77E5E-B7DF-4D08-9ED8-60B86F369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8FC064-FBDA-4A61-B974-CFE1EB5B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9BCBD5-A36C-4DF3-A213-49E4595F4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F855DC-ED0F-40E8-BC3E-BE7CFD0D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16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310E6-97CC-476F-87B4-4233D6195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A728513-22CC-41F9-9D7F-908542091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F9196B-8DB0-490A-A25B-B3DBC48EC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4D222F-0614-42A0-9CDD-F56C1298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B3F2-A401-4C96-9FC9-2544B5C43681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3699E1-334E-4B14-92D5-A5B59CCC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121A6B-8B48-4BD4-83B6-44BD487E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98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CC02CC-F8E2-41CE-95CB-A887B96D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A61C09-D89F-4D16-8225-4546DFFCB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927C79-D66D-4C9F-B9C4-CAF77C0B2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2B3F2-A401-4C96-9FC9-2544B5C43681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D3399-0AC7-4FC0-A4C6-E8F227580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A46E47-E36B-4D50-B06C-FA221500F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27D37-382D-4191-8B13-E503D4CBB7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60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DEC83-9789-4C5F-8636-C3829FF38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コンペ結果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9DD2DF3-37AF-47BD-876A-894CBE0FF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45700" y="6301582"/>
            <a:ext cx="2146300" cy="556418"/>
          </a:xfrm>
        </p:spPr>
        <p:txBody>
          <a:bodyPr/>
          <a:lstStyle/>
          <a:p>
            <a:r>
              <a:rPr kumimoji="1" lang="ja-JP" altLang="en-US" dirty="0"/>
              <a:t>上坂大樹</a:t>
            </a:r>
          </a:p>
        </p:txBody>
      </p:sp>
    </p:spTree>
    <p:extLst>
      <p:ext uri="{BB962C8B-B14F-4D97-AF65-F5344CB8AC3E}">
        <p14:creationId xmlns:p14="http://schemas.microsoft.com/office/powerpoint/2010/main" val="243698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24819-F4A7-48BA-9D0A-10FFB101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パラメータや使用した手法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AB18E-2AF0-41A4-BDBE-5AB569A8F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/>
              <a:t>バッチサイズ：</a:t>
            </a:r>
            <a:r>
              <a:rPr lang="en-US" altLang="ja-JP" sz="2400" dirty="0"/>
              <a:t>128</a:t>
            </a:r>
          </a:p>
          <a:p>
            <a:r>
              <a:rPr kumimoji="1" lang="ja-JP" altLang="en-US" sz="2400" dirty="0"/>
              <a:t>エポック数：８</a:t>
            </a:r>
            <a:endParaRPr kumimoji="1" lang="en-US" altLang="ja-JP" sz="2400" dirty="0"/>
          </a:p>
          <a:p>
            <a:r>
              <a:rPr kumimoji="1" lang="ja-JP" altLang="en-US" sz="2400" dirty="0"/>
              <a:t>学習率：</a:t>
            </a:r>
            <a:r>
              <a:rPr kumimoji="1" lang="en-US" altLang="ja-JP" sz="2400" dirty="0"/>
              <a:t>0.001</a:t>
            </a:r>
          </a:p>
          <a:p>
            <a:r>
              <a:rPr kumimoji="1" lang="ja-JP" altLang="en-US" sz="2400" dirty="0"/>
              <a:t>モデル：</a:t>
            </a:r>
            <a:r>
              <a:rPr kumimoji="1" lang="en-US" altLang="ja-JP" sz="2400" dirty="0"/>
              <a:t>resnet18(</a:t>
            </a:r>
            <a:r>
              <a:rPr kumimoji="1" lang="ja-JP" altLang="en-US" sz="2400" dirty="0"/>
              <a:t>事前訓練済み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を転移学習</a:t>
            </a:r>
            <a:endParaRPr kumimoji="1" lang="en-US" altLang="ja-JP" sz="2400" dirty="0"/>
          </a:p>
          <a:p>
            <a:r>
              <a:rPr lang="ja-JP" altLang="en-US" sz="2400" dirty="0"/>
              <a:t>全結合層にドロップアウト層を追加</a:t>
            </a:r>
            <a:endParaRPr lang="en-US" altLang="ja-JP" sz="2400" dirty="0"/>
          </a:p>
          <a:p>
            <a:r>
              <a:rPr kumimoji="1" lang="ja-JP" altLang="en-US" sz="2400" dirty="0"/>
              <a:t>最適化アルゴリズム：</a:t>
            </a:r>
            <a:r>
              <a:rPr kumimoji="1" lang="en-US" altLang="ja-JP" sz="2400" dirty="0" err="1"/>
              <a:t>AdamW</a:t>
            </a:r>
            <a:endParaRPr kumimoji="1" lang="en-US" altLang="ja-JP" sz="2400" dirty="0"/>
          </a:p>
          <a:p>
            <a:endParaRPr lang="en-US" altLang="ja-JP" sz="2400" dirty="0"/>
          </a:p>
          <a:p>
            <a:r>
              <a:rPr lang="ja-JP" altLang="en-US" sz="2400" dirty="0"/>
              <a:t>回転処理のみ追加</a:t>
            </a:r>
            <a:endParaRPr lang="en-US" altLang="ja-JP" sz="2400" dirty="0"/>
          </a:p>
          <a:p>
            <a:r>
              <a:rPr kumimoji="1" lang="ja-JP" altLang="en-US" sz="2400" dirty="0"/>
              <a:t>クリッピングを前処理に含めると精度が悪くなった</a:t>
            </a:r>
            <a:endParaRPr kumimoji="1"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407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085ADB-ECE6-40AB-8FCB-5DCB852D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訓練・検証時の正解率と損失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2CB90D-C66E-406D-8E95-F20B7054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有効２桁　切り捨て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t</a:t>
            </a:r>
            <a:r>
              <a:rPr kumimoji="1" lang="en-US" altLang="ja-JP" dirty="0" err="1"/>
              <a:t>rain_accuracy</a:t>
            </a:r>
            <a:r>
              <a:rPr kumimoji="1"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0.96</a:t>
            </a:r>
            <a:endParaRPr kumimoji="1" lang="en-US" altLang="ja-JP" dirty="0"/>
          </a:p>
          <a:p>
            <a:r>
              <a:rPr lang="en-US" altLang="ja-JP" dirty="0" err="1"/>
              <a:t>train_loss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0.09</a:t>
            </a:r>
          </a:p>
          <a:p>
            <a:endParaRPr lang="en-US" altLang="ja-JP" dirty="0"/>
          </a:p>
          <a:p>
            <a:r>
              <a:rPr lang="en-US" altLang="ja-JP" dirty="0" err="1"/>
              <a:t>v</a:t>
            </a:r>
            <a:r>
              <a:rPr kumimoji="1" lang="en-US" altLang="ja-JP" dirty="0" err="1"/>
              <a:t>al_accuracy</a:t>
            </a:r>
            <a:r>
              <a:rPr kumimoji="1"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0.90</a:t>
            </a:r>
            <a:endParaRPr kumimoji="1" lang="en-US" altLang="ja-JP" dirty="0"/>
          </a:p>
          <a:p>
            <a:r>
              <a:rPr lang="en-US" altLang="ja-JP" dirty="0" err="1"/>
              <a:t>val_loss</a:t>
            </a:r>
            <a:r>
              <a:rPr lang="en-US" altLang="ja-JP" dirty="0"/>
              <a:t>:</a:t>
            </a:r>
            <a:r>
              <a:rPr lang="ja-JP" altLang="en-US" dirty="0"/>
              <a:t> </a:t>
            </a:r>
            <a:r>
              <a:rPr lang="en-US" altLang="ja-JP" dirty="0"/>
              <a:t>0.34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991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C975D3D9-3CC6-421A-9779-7CFE325A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547" y="0"/>
            <a:ext cx="1835453" cy="14605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5DE1883-A6B6-4C4C-8659-0DA2B231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2100" cy="1353307"/>
          </a:xfrm>
        </p:spPr>
        <p:txBody>
          <a:bodyPr/>
          <a:lstStyle/>
          <a:p>
            <a:r>
              <a:rPr kumimoji="1" lang="ja-JP" altLang="en-US" dirty="0"/>
              <a:t>訓練・検証時の正解率と損失（</a:t>
            </a:r>
            <a:r>
              <a:rPr lang="ja-JP" altLang="en-US" dirty="0"/>
              <a:t>グラフ）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47A8117-2306-4AF1-8A2B-0EC484183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2" y="1718432"/>
            <a:ext cx="5116670" cy="2687871"/>
          </a:xfr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8E00CF9-3775-470A-8210-AB48B0576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29" y="1718433"/>
            <a:ext cx="5116670" cy="268787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61D4973-1755-44EF-A77A-B027238182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4077391"/>
            <a:ext cx="5116670" cy="268787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E4A9527-B9EB-45D0-8692-6FD277733C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728" y="4030429"/>
            <a:ext cx="5116670" cy="26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4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94</Words>
  <Application>Microsoft Office PowerPoint</Application>
  <PresentationFormat>ワイド画面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コンペ結果</vt:lpstr>
      <vt:lpstr>パラメータや使用した手法</vt:lpstr>
      <vt:lpstr>訓練・検証時の正解率と損失</vt:lpstr>
      <vt:lpstr>訓練・検証時の正解率と損失（グラフ）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コンペ結果</dc:title>
  <dc:creator>daiki</dc:creator>
  <cp:lastModifiedBy>daiki</cp:lastModifiedBy>
  <cp:revision>7</cp:revision>
  <dcterms:created xsi:type="dcterms:W3CDTF">2025-05-21T06:00:21Z</dcterms:created>
  <dcterms:modified xsi:type="dcterms:W3CDTF">2025-05-22T04:47:45Z</dcterms:modified>
</cp:coreProperties>
</file>