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5" r:id="rId2"/>
    <p:sldId id="346" r:id="rId3"/>
    <p:sldId id="347" r:id="rId4"/>
    <p:sldId id="337" r:id="rId5"/>
    <p:sldId id="340" r:id="rId6"/>
    <p:sldId id="349" r:id="rId7"/>
    <p:sldId id="34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5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新しく空のメモリバンクを用意します。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最終的な異常スコアは、異常スコアの素にをスコア調整の係数をかけて得られます。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異常じゃないのに異常と判定すること</a:t>
            </a:r>
            <a:r>
              <a:rPr kumimoji="1" lang="en-US" altLang="ja-JP" sz="1200" b="0" i="0" kern="120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hyperlink" Target="https://qiita.com/makotoito/items/c58ebf12f5f179950e68" TargetMode="External"/><Relationship Id="rId4" Type="http://schemas.openxmlformats.org/officeDocument/2006/relationships/image" Target="../media/image7.png"/><Relationship Id="rId9" Type="http://schemas.openxmlformats.org/officeDocument/2006/relationships/hyperlink" Target="https://monoist.itmedia.co.jp/mn/articles/1511/30/news016_2.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8" y="3162959"/>
            <a:ext cx="1465313"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1887</Words>
  <Application>Microsoft Office PowerPoint</Application>
  <PresentationFormat>ワイド画面</PresentationFormat>
  <Paragraphs>157</Paragraphs>
  <Slides>7</Slides>
  <Notes>7</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188</cp:revision>
  <dcterms:created xsi:type="dcterms:W3CDTF">2025-06-30T02:25:33Z</dcterms:created>
  <dcterms:modified xsi:type="dcterms:W3CDTF">2025-07-06T05:30:52Z</dcterms:modified>
</cp:coreProperties>
</file>