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l4WzeDAyl3jAg9El+MY9/gZBj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QuattrocentoSans-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italic.fntdata"/><Relationship Id="rId6" Type="http://schemas.openxmlformats.org/officeDocument/2006/relationships/slide" Target="slides/slide2.xml"/><Relationship Id="rId18" Type="http://schemas.openxmlformats.org/officeDocument/2006/relationships/font" Target="fonts/Quattrocento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次のミニバッチで更新</a:t>
            </a:r>
            <a:endParaRPr/>
          </a:p>
        </p:txBody>
      </p:sp>
      <p:sp>
        <p:nvSpPr>
          <p:cNvPr id="678" name="Google Shape;67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0" name="Google Shape;7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4" name="Google Shape;8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勾配の値と学習率をもとにパラメータを更新</a:t>
            </a:r>
            <a:endParaRPr/>
          </a:p>
        </p:txBody>
      </p:sp>
      <p:sp>
        <p:nvSpPr>
          <p:cNvPr id="865" name="Google Shape;86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ja-JP"/>
              <a:t>深層学習はさまざまな学習手法があり，さまざまな手法が提案されているが，</a:t>
            </a:r>
            <a:br>
              <a:rPr lang="ja-JP"/>
            </a:br>
            <a:r>
              <a:rPr lang="ja-JP"/>
              <a:t>いわゆる普通のモデル．典型的なモデルとはどのような条件下で訓練されているか知る必要がある．</a:t>
            </a:r>
            <a:endParaRPr/>
          </a:p>
          <a:p>
            <a:pPr indent="0" lvl="0" marL="0" marR="0" rtl="0" algn="l">
              <a:lnSpc>
                <a:spcPct val="100000"/>
              </a:lnSpc>
              <a:spcBef>
                <a:spcPts val="0"/>
              </a:spcBef>
              <a:spcAft>
                <a:spcPts val="0"/>
              </a:spcAft>
              <a:buClr>
                <a:schemeClr val="dk1"/>
              </a:buClr>
              <a:buSzPts val="1200"/>
              <a:buFont typeface="Arial"/>
              <a:buNone/>
            </a:pPr>
            <a:r>
              <a:rPr lang="ja-JP"/>
              <a:t>知らないと何を実装すればいいのか分からない</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訓練データとモデルを用意</a:t>
            </a:r>
            <a:endParaRPr/>
          </a:p>
        </p:txBody>
      </p:sp>
      <p:sp>
        <p:nvSpPr>
          <p:cNvPr id="135" name="Google Shape;13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訓練データを分割してミニバッチをつくる</a:t>
            </a:r>
            <a:endParaRPr/>
          </a:p>
        </p:txBody>
      </p:sp>
      <p:sp>
        <p:nvSpPr>
          <p:cNvPr id="211" name="Google Shape;21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ミニバッチをモデルに入力する</a:t>
            </a:r>
            <a:endParaRPr/>
          </a:p>
        </p:txBody>
      </p:sp>
      <p:sp>
        <p:nvSpPr>
          <p:cNvPr id="301" name="Google Shape;30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出力と正解ラベルをもとに損失を算出</a:t>
            </a:r>
            <a:endParaRPr/>
          </a:p>
        </p:txBody>
      </p:sp>
      <p:sp>
        <p:nvSpPr>
          <p:cNvPr id="393" name="Google Shape;39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誤差逆伝播でパラメータごとに勾配を算出</a:t>
            </a:r>
            <a:endParaRPr/>
          </a:p>
        </p:txBody>
      </p:sp>
      <p:sp>
        <p:nvSpPr>
          <p:cNvPr id="494" name="Google Shape;49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勾配の値と学習率をもとにパラメータを更新</a:t>
            </a:r>
            <a:endParaRPr/>
          </a:p>
        </p:txBody>
      </p:sp>
      <p:sp>
        <p:nvSpPr>
          <p:cNvPr id="587" name="Google Shape;58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showMasterSp="0" type="title">
  <p:cSld name="TITLE">
    <p:spTree>
      <p:nvGrpSpPr>
        <p:cNvPr id="20" name="Shape 20"/>
        <p:cNvGrpSpPr/>
        <p:nvPr/>
      </p:nvGrpSpPr>
      <p:grpSpPr>
        <a:xfrm>
          <a:off x="0" y="0"/>
          <a:ext cx="0" cy="0"/>
          <a:chOff x="0" y="0"/>
          <a:chExt cx="0" cy="0"/>
        </a:xfrm>
      </p:grpSpPr>
      <p:pic>
        <p:nvPicPr>
          <p:cNvPr id="21" name="Google Shape;21;p14"/>
          <p:cNvPicPr preferRelativeResize="0"/>
          <p:nvPr/>
        </p:nvPicPr>
        <p:blipFill rotWithShape="1">
          <a:blip r:embed="rId2">
            <a:alphaModFix/>
          </a:blip>
          <a:srcRect b="0" l="0" r="0" t="0"/>
          <a:stretch/>
        </p:blipFill>
        <p:spPr>
          <a:xfrm>
            <a:off x="9227551" y="3358762"/>
            <a:ext cx="3023935" cy="3023935"/>
          </a:xfrm>
          <a:prstGeom prst="rect">
            <a:avLst/>
          </a:prstGeom>
          <a:noFill/>
          <a:ln>
            <a:noFill/>
          </a:ln>
        </p:spPr>
      </p:pic>
      <p:sp>
        <p:nvSpPr>
          <p:cNvPr id="22" name="Google Shape;22;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400"/>
              <a:buFont typeface="Quattrocento Sans"/>
              <a:buNone/>
              <a:defRPr sz="4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113000"/>
              </a:lnSpc>
              <a:spcBef>
                <a:spcPts val="1200"/>
              </a:spcBef>
              <a:spcAft>
                <a:spcPts val="0"/>
              </a:spcAft>
              <a:buSzPts val="2400"/>
              <a:buNone/>
              <a:defRPr sz="2400" cap="none">
                <a:solidFill>
                  <a:schemeClr val="dk1"/>
                </a:solidFill>
                <a:latin typeface="Quattrocento Sans"/>
                <a:ea typeface="Quattrocento Sans"/>
                <a:cs typeface="Quattrocento Sans"/>
                <a:sym typeface="Quattrocento Sans"/>
              </a:defRPr>
            </a:lvl1pPr>
            <a:lvl2pPr lvl="1" algn="ctr">
              <a:lnSpc>
                <a:spcPct val="113000"/>
              </a:lnSpc>
              <a:spcBef>
                <a:spcPts val="200"/>
              </a:spcBef>
              <a:spcAft>
                <a:spcPts val="0"/>
              </a:spcAft>
              <a:buSzPts val="2400"/>
              <a:buNone/>
              <a:defRPr sz="2400"/>
            </a:lvl2pPr>
            <a:lvl3pPr lvl="2" algn="ctr">
              <a:lnSpc>
                <a:spcPct val="113000"/>
              </a:lnSpc>
              <a:spcBef>
                <a:spcPts val="400"/>
              </a:spcBef>
              <a:spcAft>
                <a:spcPts val="0"/>
              </a:spcAft>
              <a:buSzPts val="2400"/>
              <a:buNone/>
              <a:defRPr sz="2400"/>
            </a:lvl3pPr>
            <a:lvl4pPr lvl="3" algn="ctr">
              <a:lnSpc>
                <a:spcPct val="113000"/>
              </a:lnSpc>
              <a:spcBef>
                <a:spcPts val="400"/>
              </a:spcBef>
              <a:spcAft>
                <a:spcPts val="0"/>
              </a:spcAft>
              <a:buSzPts val="2000"/>
              <a:buNone/>
              <a:defRPr sz="2000"/>
            </a:lvl4pPr>
            <a:lvl5pPr lvl="4" algn="ctr">
              <a:lnSpc>
                <a:spcPct val="113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5" name="Google Shape;25;p14"/>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cxnSp>
        <p:nvCxnSpPr>
          <p:cNvPr id="28" name="Google Shape;28;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id="29" name="Google Shape;29;p14"/>
          <p:cNvPicPr preferRelativeResize="0"/>
          <p:nvPr/>
        </p:nvPicPr>
        <p:blipFill rotWithShape="1">
          <a:blip r:embed="rId3">
            <a:alphaModFix/>
          </a:blip>
          <a:srcRect b="0" l="0" r="0" t="0"/>
          <a:stretch/>
        </p:blipFill>
        <p:spPr>
          <a:xfrm>
            <a:off x="9736056" y="275917"/>
            <a:ext cx="2006927" cy="701450"/>
          </a:xfrm>
          <a:prstGeom prst="rect">
            <a:avLst/>
          </a:prstGeom>
          <a:noFill/>
          <a:ln>
            <a:noFill/>
          </a:ln>
        </p:spPr>
      </p:pic>
    </p:spTree>
  </p:cSld>
  <p:clrMapOvr>
    <a:masterClrMapping/>
  </p:clrMapOvr>
  <mc:AlternateContent>
    <mc:Choice Requires="p14">
      <p:transition p14:dur="18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90" name="Shape 90"/>
        <p:cNvGrpSpPr/>
        <p:nvPr/>
      </p:nvGrpSpPr>
      <p:grpSpPr>
        <a:xfrm>
          <a:off x="0" y="0"/>
          <a:ext cx="0" cy="0"/>
          <a:chOff x="0" y="0"/>
          <a:chExt cx="0" cy="0"/>
        </a:xfrm>
      </p:grpSpPr>
      <p:sp>
        <p:nvSpPr>
          <p:cNvPr id="91" name="Google Shape;91;p23"/>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3"/>
          <p:cNvSpPr txBox="1"/>
          <p:nvPr>
            <p:ph idx="1" type="body"/>
          </p:nvPr>
        </p:nvSpPr>
        <p:spPr>
          <a:xfrm rot="5400000">
            <a:off x="3980499" y="-1306086"/>
            <a:ext cx="4291962" cy="10058400"/>
          </a:xfrm>
          <a:prstGeom prst="rect">
            <a:avLst/>
          </a:prstGeom>
          <a:noFill/>
          <a:ln>
            <a:noFill/>
          </a:ln>
        </p:spPr>
        <p:txBody>
          <a:bodyPr anchorCtr="0" anchor="t" bIns="0" lIns="45700" spcFirstLastPara="1" rIns="45700" wrap="square" tIns="0">
            <a:normAutofit/>
          </a:bodyPr>
          <a:lstStyle>
            <a:lvl1pPr indent="-342900" lvl="0" marL="457200" algn="l">
              <a:lnSpc>
                <a:spcPct val="113000"/>
              </a:lnSpc>
              <a:spcBef>
                <a:spcPts val="1200"/>
              </a:spcBef>
              <a:spcAft>
                <a:spcPts val="0"/>
              </a:spcAft>
              <a:buSzPts val="1800"/>
              <a:buChar char="◦"/>
              <a:defRPr/>
            </a:lvl1pPr>
            <a:lvl2pPr indent="-342900" lvl="1" marL="914400" algn="l">
              <a:lnSpc>
                <a:spcPct val="113000"/>
              </a:lnSpc>
              <a:spcBef>
                <a:spcPts val="200"/>
              </a:spcBef>
              <a:spcAft>
                <a:spcPts val="0"/>
              </a:spcAft>
              <a:buSzPts val="1800"/>
              <a:buChar char="◦"/>
              <a:defRPr/>
            </a:lvl2pPr>
            <a:lvl3pPr indent="-342900" lvl="2" marL="1371600" algn="l">
              <a:lnSpc>
                <a:spcPct val="113000"/>
              </a:lnSpc>
              <a:spcBef>
                <a:spcPts val="400"/>
              </a:spcBef>
              <a:spcAft>
                <a:spcPts val="0"/>
              </a:spcAft>
              <a:buSzPts val="1800"/>
              <a:buChar char="◦"/>
              <a:defRPr/>
            </a:lvl3pPr>
            <a:lvl4pPr indent="-342900" lvl="3" marL="1828800" algn="l">
              <a:lnSpc>
                <a:spcPct val="113000"/>
              </a:lnSpc>
              <a:spcBef>
                <a:spcPts val="400"/>
              </a:spcBef>
              <a:spcAft>
                <a:spcPts val="0"/>
              </a:spcAft>
              <a:buSzPts val="1800"/>
              <a:buChar char="◦"/>
              <a:defRPr/>
            </a:lvl4pPr>
            <a:lvl5pPr indent="-342900" lvl="4" marL="2286000" algn="l">
              <a:lnSpc>
                <a:spcPct val="113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3" name="Google Shape;93;p23"/>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spTree>
  </p:cSld>
  <p:clrMapOvr>
    <a:masterClrMapping/>
  </p:clrMapOvr>
  <mc:AlternateContent>
    <mc:Choice Requires="p14">
      <p:transition p14:dur="18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showMasterSp="0" type="vertTitleAndTx">
  <p:cSld name="VERTICAL_TITLE_AND_VERTICAL_TEXT">
    <p:spTree>
      <p:nvGrpSpPr>
        <p:cNvPr id="96" name="Shape 96"/>
        <p:cNvGrpSpPr/>
        <p:nvPr/>
      </p:nvGrpSpPr>
      <p:grpSpPr>
        <a:xfrm>
          <a:off x="0" y="0"/>
          <a:ext cx="0" cy="0"/>
          <a:chOff x="0" y="0"/>
          <a:chExt cx="0" cy="0"/>
        </a:xfrm>
      </p:grpSpPr>
      <p:sp>
        <p:nvSpPr>
          <p:cNvPr id="97" name="Google Shape;97;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4"/>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4"/>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113000"/>
              </a:lnSpc>
              <a:spcBef>
                <a:spcPts val="1200"/>
              </a:spcBef>
              <a:spcAft>
                <a:spcPts val="0"/>
              </a:spcAft>
              <a:buSzPts val="1800"/>
              <a:buChar char="◦"/>
              <a:defRPr/>
            </a:lvl1pPr>
            <a:lvl2pPr indent="-342900" lvl="1" marL="914400" algn="l">
              <a:lnSpc>
                <a:spcPct val="113000"/>
              </a:lnSpc>
              <a:spcBef>
                <a:spcPts val="200"/>
              </a:spcBef>
              <a:spcAft>
                <a:spcPts val="0"/>
              </a:spcAft>
              <a:buSzPts val="1800"/>
              <a:buChar char="◦"/>
              <a:defRPr/>
            </a:lvl2pPr>
            <a:lvl3pPr indent="-342900" lvl="2" marL="1371600" algn="l">
              <a:lnSpc>
                <a:spcPct val="113000"/>
              </a:lnSpc>
              <a:spcBef>
                <a:spcPts val="400"/>
              </a:spcBef>
              <a:spcAft>
                <a:spcPts val="0"/>
              </a:spcAft>
              <a:buSzPts val="1800"/>
              <a:buChar char="◦"/>
              <a:defRPr/>
            </a:lvl3pPr>
            <a:lvl4pPr indent="-342900" lvl="3" marL="1828800" algn="l">
              <a:lnSpc>
                <a:spcPct val="113000"/>
              </a:lnSpc>
              <a:spcBef>
                <a:spcPts val="400"/>
              </a:spcBef>
              <a:spcAft>
                <a:spcPts val="0"/>
              </a:spcAft>
              <a:buSzPts val="1800"/>
              <a:buChar char="◦"/>
              <a:defRPr/>
            </a:lvl4pPr>
            <a:lvl5pPr indent="-342900" lvl="4" marL="2286000" algn="l">
              <a:lnSpc>
                <a:spcPct val="113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0" name="Google Shape;100;p24"/>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spTree>
  </p:cSld>
  <p:clrMapOvr>
    <a:masterClrMapping/>
  </p:clrMapOvr>
  <mc:AlternateContent>
    <mc:Choice Requires="p14">
      <p:transition p14:dur="18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30" name="Shape 30"/>
        <p:cNvGrpSpPr/>
        <p:nvPr/>
      </p:nvGrpSpPr>
      <p:grpSpPr>
        <a:xfrm>
          <a:off x="0" y="0"/>
          <a:ext cx="0" cy="0"/>
          <a:chOff x="0" y="0"/>
          <a:chExt cx="0" cy="0"/>
        </a:xfrm>
      </p:grpSpPr>
      <p:sp>
        <p:nvSpPr>
          <p:cNvPr id="31" name="Google Shape;31;p15"/>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0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1097280" y="1577133"/>
            <a:ext cx="10058400" cy="4291962"/>
          </a:xfrm>
          <a:prstGeom prst="rect">
            <a:avLst/>
          </a:prstGeom>
          <a:noFill/>
          <a:ln>
            <a:noFill/>
          </a:ln>
        </p:spPr>
        <p:txBody>
          <a:bodyPr anchorCtr="0" anchor="t" bIns="45700" lIns="0" spcFirstLastPara="1" rIns="0" wrap="square" tIns="45700">
            <a:normAutofit/>
          </a:bodyPr>
          <a:lstStyle>
            <a:lvl1pPr indent="-342900" lvl="0" marL="457200" algn="l">
              <a:lnSpc>
                <a:spcPct val="113000"/>
              </a:lnSpc>
              <a:spcBef>
                <a:spcPts val="1200"/>
              </a:spcBef>
              <a:spcAft>
                <a:spcPts val="0"/>
              </a:spcAft>
              <a:buSzPts val="1800"/>
              <a:buChar char="◦"/>
              <a:defRPr/>
            </a:lvl1pPr>
            <a:lvl2pPr indent="-342900" lvl="1" marL="914400" algn="l">
              <a:lnSpc>
                <a:spcPct val="113000"/>
              </a:lnSpc>
              <a:spcBef>
                <a:spcPts val="200"/>
              </a:spcBef>
              <a:spcAft>
                <a:spcPts val="0"/>
              </a:spcAft>
              <a:buSzPts val="1800"/>
              <a:buChar char="◦"/>
              <a:defRPr/>
            </a:lvl2pPr>
            <a:lvl3pPr indent="-342900" lvl="2" marL="1371600" algn="l">
              <a:lnSpc>
                <a:spcPct val="113000"/>
              </a:lnSpc>
              <a:spcBef>
                <a:spcPts val="400"/>
              </a:spcBef>
              <a:spcAft>
                <a:spcPts val="0"/>
              </a:spcAft>
              <a:buSzPts val="1800"/>
              <a:buChar char="◦"/>
              <a:defRPr/>
            </a:lvl3pPr>
            <a:lvl4pPr indent="-342900" lvl="3" marL="1828800" algn="l">
              <a:lnSpc>
                <a:spcPct val="113000"/>
              </a:lnSpc>
              <a:spcBef>
                <a:spcPts val="400"/>
              </a:spcBef>
              <a:spcAft>
                <a:spcPts val="0"/>
              </a:spcAft>
              <a:buSzPts val="1800"/>
              <a:buChar char="◦"/>
              <a:defRPr/>
            </a:lvl4pPr>
            <a:lvl5pPr indent="-342900" lvl="4" marL="2286000" algn="l">
              <a:lnSpc>
                <a:spcPct val="113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 name="Google Shape;33;p15"/>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spTree>
  </p:cSld>
  <p:clrMapOvr>
    <a:masterClrMapping/>
  </p:clrMapOvr>
  <mc:AlternateContent>
    <mc:Choice Requires="p14">
      <p:transition p14:dur="18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showMasterSp="0" type="secHead">
  <p:cSld name="SECTION_HEADER">
    <p:bg>
      <p:bgPr>
        <a:solidFill>
          <a:schemeClr val="lt1"/>
        </a:solidFill>
      </p:bgPr>
    </p:bg>
    <p:spTree>
      <p:nvGrpSpPr>
        <p:cNvPr id="36" name="Shape 36"/>
        <p:cNvGrpSpPr/>
        <p:nvPr/>
      </p:nvGrpSpPr>
      <p:grpSpPr>
        <a:xfrm>
          <a:off x="0" y="0"/>
          <a:ext cx="0" cy="0"/>
          <a:chOff x="0" y="0"/>
          <a:chExt cx="0" cy="0"/>
        </a:xfrm>
      </p:grpSpPr>
      <p:sp>
        <p:nvSpPr>
          <p:cNvPr id="37" name="Google Shape;37;p1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8000"/>
              <a:buFont typeface="Quattrocento Sans"/>
              <a:buNone/>
              <a:defRPr b="0" sz="8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1200"/>
              </a:spcBef>
              <a:spcAft>
                <a:spcPts val="0"/>
              </a:spcAft>
              <a:buSzPts val="2400"/>
              <a:buNone/>
              <a:defRPr sz="2400" cap="none">
                <a:solidFill>
                  <a:schemeClr val="dk2"/>
                </a:solidFill>
                <a:latin typeface="Quattrocento Sans"/>
                <a:ea typeface="Quattrocento Sans"/>
                <a:cs typeface="Quattrocento Sans"/>
                <a:sym typeface="Quattrocento Sans"/>
              </a:defRPr>
            </a:lvl1pPr>
            <a:lvl2pPr indent="-228600" lvl="1" marL="914400" algn="l">
              <a:lnSpc>
                <a:spcPct val="113000"/>
              </a:lnSpc>
              <a:spcBef>
                <a:spcPts val="200"/>
              </a:spcBef>
              <a:spcAft>
                <a:spcPts val="0"/>
              </a:spcAft>
              <a:buSzPts val="1800"/>
              <a:buNone/>
              <a:defRPr sz="1800">
                <a:solidFill>
                  <a:srgbClr val="888888"/>
                </a:solidFill>
              </a:defRPr>
            </a:lvl2pPr>
            <a:lvl3pPr indent="-228600" lvl="2" marL="1371600" algn="l">
              <a:lnSpc>
                <a:spcPct val="113000"/>
              </a:lnSpc>
              <a:spcBef>
                <a:spcPts val="400"/>
              </a:spcBef>
              <a:spcAft>
                <a:spcPts val="0"/>
              </a:spcAft>
              <a:buSzPts val="1600"/>
              <a:buNone/>
              <a:defRPr sz="1600">
                <a:solidFill>
                  <a:srgbClr val="888888"/>
                </a:solidFill>
              </a:defRPr>
            </a:lvl3pPr>
            <a:lvl4pPr indent="-228600" lvl="3" marL="1828800" algn="l">
              <a:lnSpc>
                <a:spcPct val="113000"/>
              </a:lnSpc>
              <a:spcBef>
                <a:spcPts val="400"/>
              </a:spcBef>
              <a:spcAft>
                <a:spcPts val="0"/>
              </a:spcAft>
              <a:buSzPts val="1400"/>
              <a:buNone/>
              <a:defRPr sz="1400">
                <a:solidFill>
                  <a:srgbClr val="888888"/>
                </a:solidFill>
              </a:defRPr>
            </a:lvl4pPr>
            <a:lvl5pPr indent="-228600" lvl="4" marL="2286000" algn="l">
              <a:lnSpc>
                <a:spcPct val="113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16"/>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cxnSp>
        <p:nvCxnSpPr>
          <p:cNvPr id="43" name="Google Shape;43;p1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id="44" name="Google Shape;44;p16"/>
          <p:cNvPicPr preferRelativeResize="0"/>
          <p:nvPr/>
        </p:nvPicPr>
        <p:blipFill rotWithShape="1">
          <a:blip r:embed="rId2">
            <a:alphaModFix/>
          </a:blip>
          <a:srcRect b="0" l="0" r="0" t="0"/>
          <a:stretch/>
        </p:blipFill>
        <p:spPr>
          <a:xfrm>
            <a:off x="9736056" y="275917"/>
            <a:ext cx="2006927" cy="701450"/>
          </a:xfrm>
          <a:prstGeom prst="rect">
            <a:avLst/>
          </a:prstGeom>
          <a:noFill/>
          <a:ln>
            <a:noFill/>
          </a:ln>
        </p:spPr>
      </p:pic>
    </p:spTree>
  </p:cSld>
  <p:clrMapOvr>
    <a:masterClrMapping/>
  </p:clrMapOvr>
  <mc:AlternateContent>
    <mc:Choice Requires="p14">
      <p:transition p14:dur="18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45" name="Shape 45"/>
        <p:cNvGrpSpPr/>
        <p:nvPr/>
      </p:nvGrpSpPr>
      <p:grpSpPr>
        <a:xfrm>
          <a:off x="0" y="0"/>
          <a:ext cx="0" cy="0"/>
          <a:chOff x="0" y="0"/>
          <a:chExt cx="0" cy="0"/>
        </a:xfrm>
      </p:grpSpPr>
      <p:sp>
        <p:nvSpPr>
          <p:cNvPr id="46" name="Google Shape;46;p17"/>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113000"/>
              </a:lnSpc>
              <a:spcBef>
                <a:spcPts val="1200"/>
              </a:spcBef>
              <a:spcAft>
                <a:spcPts val="0"/>
              </a:spcAft>
              <a:buSzPts val="1800"/>
              <a:buChar char="◦"/>
              <a:defRPr/>
            </a:lvl1pPr>
            <a:lvl2pPr indent="-342900" lvl="1" marL="914400" algn="l">
              <a:lnSpc>
                <a:spcPct val="113000"/>
              </a:lnSpc>
              <a:spcBef>
                <a:spcPts val="200"/>
              </a:spcBef>
              <a:spcAft>
                <a:spcPts val="0"/>
              </a:spcAft>
              <a:buSzPts val="1800"/>
              <a:buChar char="◦"/>
              <a:defRPr/>
            </a:lvl2pPr>
            <a:lvl3pPr indent="-342900" lvl="2" marL="1371600" algn="l">
              <a:lnSpc>
                <a:spcPct val="113000"/>
              </a:lnSpc>
              <a:spcBef>
                <a:spcPts val="400"/>
              </a:spcBef>
              <a:spcAft>
                <a:spcPts val="0"/>
              </a:spcAft>
              <a:buSzPts val="1800"/>
              <a:buChar char="◦"/>
              <a:defRPr/>
            </a:lvl3pPr>
            <a:lvl4pPr indent="-342900" lvl="3" marL="1828800" algn="l">
              <a:lnSpc>
                <a:spcPct val="113000"/>
              </a:lnSpc>
              <a:spcBef>
                <a:spcPts val="400"/>
              </a:spcBef>
              <a:spcAft>
                <a:spcPts val="0"/>
              </a:spcAft>
              <a:buSzPts val="1800"/>
              <a:buChar char="◦"/>
              <a:defRPr/>
            </a:lvl4pPr>
            <a:lvl5pPr indent="-342900" lvl="4" marL="2286000" algn="l">
              <a:lnSpc>
                <a:spcPct val="113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113000"/>
              </a:lnSpc>
              <a:spcBef>
                <a:spcPts val="1200"/>
              </a:spcBef>
              <a:spcAft>
                <a:spcPts val="0"/>
              </a:spcAft>
              <a:buSzPts val="1800"/>
              <a:buChar char="◦"/>
              <a:defRPr/>
            </a:lvl1pPr>
            <a:lvl2pPr indent="-342900" lvl="1" marL="914400" algn="l">
              <a:lnSpc>
                <a:spcPct val="113000"/>
              </a:lnSpc>
              <a:spcBef>
                <a:spcPts val="200"/>
              </a:spcBef>
              <a:spcAft>
                <a:spcPts val="0"/>
              </a:spcAft>
              <a:buSzPts val="1800"/>
              <a:buChar char="◦"/>
              <a:defRPr/>
            </a:lvl2pPr>
            <a:lvl3pPr indent="-342900" lvl="2" marL="1371600" algn="l">
              <a:lnSpc>
                <a:spcPct val="113000"/>
              </a:lnSpc>
              <a:spcBef>
                <a:spcPts val="400"/>
              </a:spcBef>
              <a:spcAft>
                <a:spcPts val="0"/>
              </a:spcAft>
              <a:buSzPts val="1800"/>
              <a:buChar char="◦"/>
              <a:defRPr/>
            </a:lvl3pPr>
            <a:lvl4pPr indent="-342900" lvl="3" marL="1828800" algn="l">
              <a:lnSpc>
                <a:spcPct val="113000"/>
              </a:lnSpc>
              <a:spcBef>
                <a:spcPts val="400"/>
              </a:spcBef>
              <a:spcAft>
                <a:spcPts val="0"/>
              </a:spcAft>
              <a:buSzPts val="1800"/>
              <a:buChar char="◦"/>
              <a:defRPr/>
            </a:lvl4pPr>
            <a:lvl5pPr indent="-342900" lvl="4" marL="2286000" algn="l">
              <a:lnSpc>
                <a:spcPct val="113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7"/>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sp>
        <p:nvSpPr>
          <p:cNvPr id="51" name="Google Shape;51;p17"/>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18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p:cSld name="比較">
    <p:spTree>
      <p:nvGrpSpPr>
        <p:cNvPr id="52" name="Shape 52"/>
        <p:cNvGrpSpPr/>
        <p:nvPr/>
      </p:nvGrpSpPr>
      <p:grpSpPr>
        <a:xfrm>
          <a:off x="0" y="0"/>
          <a:ext cx="0" cy="0"/>
          <a:chOff x="0" y="0"/>
          <a:chExt cx="0" cy="0"/>
        </a:xfrm>
      </p:grpSpPr>
      <p:sp>
        <p:nvSpPr>
          <p:cNvPr id="53" name="Google Shape;53;p1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3000"/>
              </a:lnSpc>
              <a:spcBef>
                <a:spcPts val="1200"/>
              </a:spcBef>
              <a:spcAft>
                <a:spcPts val="0"/>
              </a:spcAft>
              <a:buSzPts val="2000"/>
              <a:buNone/>
              <a:defRPr b="0" sz="2000" cap="none">
                <a:solidFill>
                  <a:schemeClr val="dk2"/>
                </a:solidFill>
              </a:defRPr>
            </a:lvl1pPr>
            <a:lvl2pPr indent="-228600" lvl="1" marL="914400" algn="l">
              <a:lnSpc>
                <a:spcPct val="113000"/>
              </a:lnSpc>
              <a:spcBef>
                <a:spcPts val="200"/>
              </a:spcBef>
              <a:spcAft>
                <a:spcPts val="0"/>
              </a:spcAft>
              <a:buSzPts val="2000"/>
              <a:buNone/>
              <a:defRPr b="1" sz="2000"/>
            </a:lvl2pPr>
            <a:lvl3pPr indent="-228600" lvl="2" marL="1371600" algn="l">
              <a:lnSpc>
                <a:spcPct val="113000"/>
              </a:lnSpc>
              <a:spcBef>
                <a:spcPts val="400"/>
              </a:spcBef>
              <a:spcAft>
                <a:spcPts val="0"/>
              </a:spcAft>
              <a:buSzPts val="1800"/>
              <a:buNone/>
              <a:defRPr b="1" sz="1800"/>
            </a:lvl3pPr>
            <a:lvl4pPr indent="-228600" lvl="3" marL="1828800" algn="l">
              <a:lnSpc>
                <a:spcPct val="113000"/>
              </a:lnSpc>
              <a:spcBef>
                <a:spcPts val="400"/>
              </a:spcBef>
              <a:spcAft>
                <a:spcPts val="0"/>
              </a:spcAft>
              <a:buSzPts val="1600"/>
              <a:buNone/>
              <a:defRPr b="1" sz="1600"/>
            </a:lvl4pPr>
            <a:lvl5pPr indent="-228600" lvl="4" marL="2286000" algn="l">
              <a:lnSpc>
                <a:spcPct val="113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1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113000"/>
              </a:lnSpc>
              <a:spcBef>
                <a:spcPts val="1200"/>
              </a:spcBef>
              <a:spcAft>
                <a:spcPts val="0"/>
              </a:spcAft>
              <a:buSzPts val="1800"/>
              <a:buChar char="◦"/>
              <a:defRPr/>
            </a:lvl1pPr>
            <a:lvl2pPr indent="-342900" lvl="1" marL="914400" algn="l">
              <a:lnSpc>
                <a:spcPct val="113000"/>
              </a:lnSpc>
              <a:spcBef>
                <a:spcPts val="200"/>
              </a:spcBef>
              <a:spcAft>
                <a:spcPts val="0"/>
              </a:spcAft>
              <a:buSzPts val="1800"/>
              <a:buChar char="◦"/>
              <a:defRPr/>
            </a:lvl2pPr>
            <a:lvl3pPr indent="-342900" lvl="2" marL="1371600" algn="l">
              <a:lnSpc>
                <a:spcPct val="113000"/>
              </a:lnSpc>
              <a:spcBef>
                <a:spcPts val="400"/>
              </a:spcBef>
              <a:spcAft>
                <a:spcPts val="0"/>
              </a:spcAft>
              <a:buSzPts val="1800"/>
              <a:buChar char="◦"/>
              <a:defRPr/>
            </a:lvl3pPr>
            <a:lvl4pPr indent="-342900" lvl="3" marL="1828800" algn="l">
              <a:lnSpc>
                <a:spcPct val="113000"/>
              </a:lnSpc>
              <a:spcBef>
                <a:spcPts val="400"/>
              </a:spcBef>
              <a:spcAft>
                <a:spcPts val="0"/>
              </a:spcAft>
              <a:buSzPts val="1800"/>
              <a:buChar char="◦"/>
              <a:defRPr/>
            </a:lvl4pPr>
            <a:lvl5pPr indent="-342900" lvl="4" marL="2286000" algn="l">
              <a:lnSpc>
                <a:spcPct val="113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3000"/>
              </a:lnSpc>
              <a:spcBef>
                <a:spcPts val="1200"/>
              </a:spcBef>
              <a:spcAft>
                <a:spcPts val="0"/>
              </a:spcAft>
              <a:buSzPts val="2000"/>
              <a:buNone/>
              <a:defRPr b="0" sz="2000" cap="none">
                <a:solidFill>
                  <a:schemeClr val="dk2"/>
                </a:solidFill>
              </a:defRPr>
            </a:lvl1pPr>
            <a:lvl2pPr indent="-228600" lvl="1" marL="914400" algn="l">
              <a:lnSpc>
                <a:spcPct val="113000"/>
              </a:lnSpc>
              <a:spcBef>
                <a:spcPts val="200"/>
              </a:spcBef>
              <a:spcAft>
                <a:spcPts val="0"/>
              </a:spcAft>
              <a:buSzPts val="2000"/>
              <a:buNone/>
              <a:defRPr b="1" sz="2000"/>
            </a:lvl2pPr>
            <a:lvl3pPr indent="-228600" lvl="2" marL="1371600" algn="l">
              <a:lnSpc>
                <a:spcPct val="113000"/>
              </a:lnSpc>
              <a:spcBef>
                <a:spcPts val="400"/>
              </a:spcBef>
              <a:spcAft>
                <a:spcPts val="0"/>
              </a:spcAft>
              <a:buSzPts val="1800"/>
              <a:buNone/>
              <a:defRPr b="1" sz="1800"/>
            </a:lvl3pPr>
            <a:lvl4pPr indent="-228600" lvl="3" marL="1828800" algn="l">
              <a:lnSpc>
                <a:spcPct val="113000"/>
              </a:lnSpc>
              <a:spcBef>
                <a:spcPts val="400"/>
              </a:spcBef>
              <a:spcAft>
                <a:spcPts val="0"/>
              </a:spcAft>
              <a:buSzPts val="1600"/>
              <a:buNone/>
              <a:defRPr b="1" sz="1600"/>
            </a:lvl4pPr>
            <a:lvl5pPr indent="-228600" lvl="4" marL="2286000" algn="l">
              <a:lnSpc>
                <a:spcPct val="113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1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113000"/>
              </a:lnSpc>
              <a:spcBef>
                <a:spcPts val="1200"/>
              </a:spcBef>
              <a:spcAft>
                <a:spcPts val="0"/>
              </a:spcAft>
              <a:buSzPts val="1800"/>
              <a:buChar char="◦"/>
              <a:defRPr/>
            </a:lvl1pPr>
            <a:lvl2pPr indent="-342900" lvl="1" marL="914400" algn="l">
              <a:lnSpc>
                <a:spcPct val="113000"/>
              </a:lnSpc>
              <a:spcBef>
                <a:spcPts val="200"/>
              </a:spcBef>
              <a:spcAft>
                <a:spcPts val="0"/>
              </a:spcAft>
              <a:buSzPts val="1800"/>
              <a:buChar char="◦"/>
              <a:defRPr/>
            </a:lvl2pPr>
            <a:lvl3pPr indent="-342900" lvl="2" marL="1371600" algn="l">
              <a:lnSpc>
                <a:spcPct val="113000"/>
              </a:lnSpc>
              <a:spcBef>
                <a:spcPts val="400"/>
              </a:spcBef>
              <a:spcAft>
                <a:spcPts val="0"/>
              </a:spcAft>
              <a:buSzPts val="1800"/>
              <a:buChar char="◦"/>
              <a:defRPr/>
            </a:lvl3pPr>
            <a:lvl4pPr indent="-342900" lvl="3" marL="1828800" algn="l">
              <a:lnSpc>
                <a:spcPct val="113000"/>
              </a:lnSpc>
              <a:spcBef>
                <a:spcPts val="400"/>
              </a:spcBef>
              <a:spcAft>
                <a:spcPts val="0"/>
              </a:spcAft>
              <a:buSzPts val="1800"/>
              <a:buChar char="◦"/>
              <a:defRPr/>
            </a:lvl4pPr>
            <a:lvl5pPr indent="-342900" lvl="4" marL="2286000" algn="l">
              <a:lnSpc>
                <a:spcPct val="113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18"/>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sp>
        <p:nvSpPr>
          <p:cNvPr id="60" name="Google Shape;60;p18"/>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18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61" name="Shape 61"/>
        <p:cNvGrpSpPr/>
        <p:nvPr/>
      </p:nvGrpSpPr>
      <p:grpSpPr>
        <a:xfrm>
          <a:off x="0" y="0"/>
          <a:ext cx="0" cy="0"/>
          <a:chOff x="0" y="0"/>
          <a:chExt cx="0" cy="0"/>
        </a:xfrm>
      </p:grpSpPr>
      <p:sp>
        <p:nvSpPr>
          <p:cNvPr id="62" name="Google Shape;62;p19"/>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spTree>
  </p:cSld>
  <p:clrMapOvr>
    <a:masterClrMapping/>
  </p:clrMapOvr>
  <mc:AlternateContent>
    <mc:Choice Requires="p14">
      <p:transition p14:dur="18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showMasterSp="0" type="blank">
  <p:cSld name="BLANK">
    <p:spTree>
      <p:nvGrpSpPr>
        <p:cNvPr id="66" name="Shape 66"/>
        <p:cNvGrpSpPr/>
        <p:nvPr/>
      </p:nvGrpSpPr>
      <p:grpSpPr>
        <a:xfrm>
          <a:off x="0" y="0"/>
          <a:ext cx="0" cy="0"/>
          <a:chOff x="0" y="0"/>
          <a:chExt cx="0" cy="0"/>
        </a:xfrm>
      </p:grpSpPr>
      <p:sp>
        <p:nvSpPr>
          <p:cNvPr id="67" name="Google Shape;67;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0"/>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pic>
        <p:nvPicPr>
          <p:cNvPr id="71" name="Google Shape;71;p20"/>
          <p:cNvPicPr preferRelativeResize="0"/>
          <p:nvPr/>
        </p:nvPicPr>
        <p:blipFill rotWithShape="1">
          <a:blip r:embed="rId2">
            <a:alphaModFix/>
          </a:blip>
          <a:srcRect b="0" l="0" r="0" t="0"/>
          <a:stretch/>
        </p:blipFill>
        <p:spPr>
          <a:xfrm>
            <a:off x="9736056" y="275917"/>
            <a:ext cx="2006927" cy="701450"/>
          </a:xfrm>
          <a:prstGeom prst="rect">
            <a:avLst/>
          </a:prstGeom>
          <a:noFill/>
          <a:ln>
            <a:noFill/>
          </a:ln>
        </p:spPr>
      </p:pic>
    </p:spTree>
  </p:cSld>
  <p:clrMapOvr>
    <a:masterClrMapping/>
  </p:clrMapOvr>
  <mc:AlternateContent>
    <mc:Choice Requires="p14">
      <p:transition p14:dur="18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showMasterSp="0" type="objTx">
  <p:cSld name="OBJECT_WITH_CAPTION_TEXT">
    <p:spTree>
      <p:nvGrpSpPr>
        <p:cNvPr id="72" name="Shape 72"/>
        <p:cNvGrpSpPr/>
        <p:nvPr/>
      </p:nvGrpSpPr>
      <p:grpSpPr>
        <a:xfrm>
          <a:off x="0" y="0"/>
          <a:ext cx="0" cy="0"/>
          <a:chOff x="0" y="0"/>
          <a:chExt cx="0" cy="0"/>
        </a:xfrm>
      </p:grpSpPr>
      <p:sp>
        <p:nvSpPr>
          <p:cNvPr id="73" name="Google Shape;73;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Quattrocento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113000"/>
              </a:lnSpc>
              <a:spcBef>
                <a:spcPts val="1200"/>
              </a:spcBef>
              <a:spcAft>
                <a:spcPts val="0"/>
              </a:spcAft>
              <a:buSzPts val="1800"/>
              <a:buChar char="◦"/>
              <a:defRPr/>
            </a:lvl1pPr>
            <a:lvl2pPr indent="-342900" lvl="1" marL="914400" algn="l">
              <a:lnSpc>
                <a:spcPct val="113000"/>
              </a:lnSpc>
              <a:spcBef>
                <a:spcPts val="200"/>
              </a:spcBef>
              <a:spcAft>
                <a:spcPts val="0"/>
              </a:spcAft>
              <a:buSzPts val="1800"/>
              <a:buChar char="◦"/>
              <a:defRPr/>
            </a:lvl2pPr>
            <a:lvl3pPr indent="-342900" lvl="2" marL="1371600" algn="l">
              <a:lnSpc>
                <a:spcPct val="113000"/>
              </a:lnSpc>
              <a:spcBef>
                <a:spcPts val="400"/>
              </a:spcBef>
              <a:spcAft>
                <a:spcPts val="0"/>
              </a:spcAft>
              <a:buSzPts val="1800"/>
              <a:buChar char="◦"/>
              <a:defRPr/>
            </a:lvl3pPr>
            <a:lvl4pPr indent="-342900" lvl="3" marL="1828800" algn="l">
              <a:lnSpc>
                <a:spcPct val="113000"/>
              </a:lnSpc>
              <a:spcBef>
                <a:spcPts val="400"/>
              </a:spcBef>
              <a:spcAft>
                <a:spcPts val="0"/>
              </a:spcAft>
              <a:buSzPts val="1800"/>
              <a:buChar char="◦"/>
              <a:defRPr/>
            </a:lvl4pPr>
            <a:lvl5pPr indent="-342900" lvl="4" marL="2286000" algn="l">
              <a:lnSpc>
                <a:spcPct val="113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6" name="Google Shape;76;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1200"/>
              </a:spcBef>
              <a:spcAft>
                <a:spcPts val="0"/>
              </a:spcAft>
              <a:buSzPts val="1500"/>
              <a:buNone/>
              <a:defRPr sz="1500">
                <a:solidFill>
                  <a:srgbClr val="FFFFFF"/>
                </a:solidFill>
              </a:defRPr>
            </a:lvl1pPr>
            <a:lvl2pPr indent="-228600" lvl="1" marL="914400" algn="l">
              <a:lnSpc>
                <a:spcPct val="113000"/>
              </a:lnSpc>
              <a:spcBef>
                <a:spcPts val="200"/>
              </a:spcBef>
              <a:spcAft>
                <a:spcPts val="0"/>
              </a:spcAft>
              <a:buSzPts val="1200"/>
              <a:buNone/>
              <a:defRPr sz="1200"/>
            </a:lvl2pPr>
            <a:lvl3pPr indent="-228600" lvl="2" marL="1371600" algn="l">
              <a:lnSpc>
                <a:spcPct val="113000"/>
              </a:lnSpc>
              <a:spcBef>
                <a:spcPts val="400"/>
              </a:spcBef>
              <a:spcAft>
                <a:spcPts val="0"/>
              </a:spcAft>
              <a:buSzPts val="1000"/>
              <a:buNone/>
              <a:defRPr sz="1000"/>
            </a:lvl3pPr>
            <a:lvl4pPr indent="-228600" lvl="3" marL="1828800" algn="l">
              <a:lnSpc>
                <a:spcPct val="113000"/>
              </a:lnSpc>
              <a:spcBef>
                <a:spcPts val="400"/>
              </a:spcBef>
              <a:spcAft>
                <a:spcPts val="0"/>
              </a:spcAft>
              <a:buSzPts val="900"/>
              <a:buNone/>
              <a:defRPr sz="900"/>
            </a:lvl4pPr>
            <a:lvl5pPr indent="-228600" lvl="4" marL="2286000" algn="l">
              <a:lnSpc>
                <a:spcPct val="113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7" name="Google Shape;77;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600">
                <a:solidFill>
                  <a:schemeClr val="dk2"/>
                </a:solidFill>
                <a:latin typeface="Quattrocento Sans"/>
                <a:ea typeface="Quattrocento Sans"/>
                <a:cs typeface="Quattrocento Sans"/>
                <a:sym typeface="Quattrocento Sans"/>
              </a:defRPr>
            </a:lvl1pPr>
            <a:lvl2pPr indent="0" lvl="1" marL="0" algn="r">
              <a:spcBef>
                <a:spcPts val="0"/>
              </a:spcBef>
              <a:buNone/>
              <a:defRPr b="0" i="0" sz="1600">
                <a:solidFill>
                  <a:schemeClr val="dk2"/>
                </a:solidFill>
                <a:latin typeface="Quattrocento Sans"/>
                <a:ea typeface="Quattrocento Sans"/>
                <a:cs typeface="Quattrocento Sans"/>
                <a:sym typeface="Quattrocento Sans"/>
              </a:defRPr>
            </a:lvl2pPr>
            <a:lvl3pPr indent="0" lvl="2" marL="0" algn="r">
              <a:spcBef>
                <a:spcPts val="0"/>
              </a:spcBef>
              <a:buNone/>
              <a:defRPr b="0" i="0" sz="1600">
                <a:solidFill>
                  <a:schemeClr val="dk2"/>
                </a:solidFill>
                <a:latin typeface="Quattrocento Sans"/>
                <a:ea typeface="Quattrocento Sans"/>
                <a:cs typeface="Quattrocento Sans"/>
                <a:sym typeface="Quattrocento Sans"/>
              </a:defRPr>
            </a:lvl3pPr>
            <a:lvl4pPr indent="0" lvl="3" marL="0" algn="r">
              <a:spcBef>
                <a:spcPts val="0"/>
              </a:spcBef>
              <a:buNone/>
              <a:defRPr b="0" i="0" sz="1600">
                <a:solidFill>
                  <a:schemeClr val="dk2"/>
                </a:solidFill>
                <a:latin typeface="Quattrocento Sans"/>
                <a:ea typeface="Quattrocento Sans"/>
                <a:cs typeface="Quattrocento Sans"/>
                <a:sym typeface="Quattrocento Sans"/>
              </a:defRPr>
            </a:lvl4pPr>
            <a:lvl5pPr indent="0" lvl="4" marL="0" algn="r">
              <a:spcBef>
                <a:spcPts val="0"/>
              </a:spcBef>
              <a:buNone/>
              <a:defRPr b="0" i="0" sz="1600">
                <a:solidFill>
                  <a:schemeClr val="dk2"/>
                </a:solidFill>
                <a:latin typeface="Quattrocento Sans"/>
                <a:ea typeface="Quattrocento Sans"/>
                <a:cs typeface="Quattrocento Sans"/>
                <a:sym typeface="Quattrocento Sans"/>
              </a:defRPr>
            </a:lvl5pPr>
            <a:lvl6pPr indent="0" lvl="5" marL="0" algn="r">
              <a:spcBef>
                <a:spcPts val="0"/>
              </a:spcBef>
              <a:buNone/>
              <a:defRPr b="0" i="0" sz="1600">
                <a:solidFill>
                  <a:schemeClr val="dk2"/>
                </a:solidFill>
                <a:latin typeface="Quattrocento Sans"/>
                <a:ea typeface="Quattrocento Sans"/>
                <a:cs typeface="Quattrocento Sans"/>
                <a:sym typeface="Quattrocento Sans"/>
              </a:defRPr>
            </a:lvl6pPr>
            <a:lvl7pPr indent="0" lvl="6" marL="0" algn="r">
              <a:spcBef>
                <a:spcPts val="0"/>
              </a:spcBef>
              <a:buNone/>
              <a:defRPr b="0" i="0" sz="1600">
                <a:solidFill>
                  <a:schemeClr val="dk2"/>
                </a:solidFill>
                <a:latin typeface="Quattrocento Sans"/>
                <a:ea typeface="Quattrocento Sans"/>
                <a:cs typeface="Quattrocento Sans"/>
                <a:sym typeface="Quattrocento Sans"/>
              </a:defRPr>
            </a:lvl7pPr>
            <a:lvl8pPr indent="0" lvl="7" marL="0" algn="r">
              <a:spcBef>
                <a:spcPts val="0"/>
              </a:spcBef>
              <a:buNone/>
              <a:defRPr b="0" i="0" sz="1600">
                <a:solidFill>
                  <a:schemeClr val="dk2"/>
                </a:solidFill>
                <a:latin typeface="Quattrocento Sans"/>
                <a:ea typeface="Quattrocento Sans"/>
                <a:cs typeface="Quattrocento Sans"/>
                <a:sym typeface="Quattrocento Sans"/>
              </a:defRPr>
            </a:lvl8pPr>
            <a:lvl9pPr indent="0" lvl="8" marL="0" algn="r">
              <a:spcBef>
                <a:spcPts val="0"/>
              </a:spcBef>
              <a:buNone/>
              <a:defRPr b="0" i="0" sz="1600">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r>
              <a:rPr lang="ja-JP"/>
              <a:t>#</a:t>
            </a:r>
            <a:fld id="{00000000-1234-1234-1234-123412341234}" type="slidenum">
              <a:rPr lang="ja-JP"/>
              <a:t>‹#›</a:t>
            </a:fld>
            <a:endParaRPr/>
          </a:p>
        </p:txBody>
      </p:sp>
      <p:pic>
        <p:nvPicPr>
          <p:cNvPr id="80" name="Google Shape;80;p21"/>
          <p:cNvPicPr preferRelativeResize="0"/>
          <p:nvPr/>
        </p:nvPicPr>
        <p:blipFill rotWithShape="1">
          <a:blip r:embed="rId2">
            <a:alphaModFix/>
          </a:blip>
          <a:srcRect b="0" l="0" r="0" t="0"/>
          <a:stretch/>
        </p:blipFill>
        <p:spPr>
          <a:xfrm>
            <a:off x="9736056" y="275917"/>
            <a:ext cx="2006927" cy="701450"/>
          </a:xfrm>
          <a:prstGeom prst="rect">
            <a:avLst/>
          </a:prstGeom>
          <a:noFill/>
          <a:ln>
            <a:noFill/>
          </a:ln>
        </p:spPr>
      </p:pic>
    </p:spTree>
  </p:cSld>
  <p:clrMapOvr>
    <a:masterClrMapping/>
  </p:clrMapOvr>
  <mc:AlternateContent>
    <mc:Choice Requires="p14">
      <p:transition p14:dur="18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showMasterSp="0" type="picTx">
  <p:cSld name="PICTURE_WITH_CAPTION_TEXT">
    <p:spTree>
      <p:nvGrpSpPr>
        <p:cNvPr id="81" name="Shape 81"/>
        <p:cNvGrpSpPr/>
        <p:nvPr/>
      </p:nvGrpSpPr>
      <p:grpSpPr>
        <a:xfrm>
          <a:off x="0" y="0"/>
          <a:ext cx="0" cy="0"/>
          <a:chOff x="0" y="0"/>
          <a:chExt cx="0" cy="0"/>
        </a:xfrm>
      </p:grpSpPr>
      <p:sp>
        <p:nvSpPr>
          <p:cNvPr id="82" name="Google Shape;82;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2"/>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Quattrocento Sans"/>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5" name="Google Shape;85;p22"/>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6" name="Google Shape;86;p22"/>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113000"/>
              </a:lnSpc>
              <a:spcBef>
                <a:spcPts val="0"/>
              </a:spcBef>
              <a:spcAft>
                <a:spcPts val="0"/>
              </a:spcAft>
              <a:buSzPts val="1500"/>
              <a:buNone/>
              <a:defRPr sz="1500">
                <a:solidFill>
                  <a:srgbClr val="FFFFFF"/>
                </a:solidFill>
              </a:defRPr>
            </a:lvl1pPr>
            <a:lvl2pPr indent="-228600" lvl="1" marL="914400" algn="l">
              <a:lnSpc>
                <a:spcPct val="113000"/>
              </a:lnSpc>
              <a:spcBef>
                <a:spcPts val="600"/>
              </a:spcBef>
              <a:spcAft>
                <a:spcPts val="0"/>
              </a:spcAft>
              <a:buSzPts val="1200"/>
              <a:buNone/>
              <a:defRPr sz="1200"/>
            </a:lvl2pPr>
            <a:lvl3pPr indent="-228600" lvl="2" marL="1371600" algn="l">
              <a:lnSpc>
                <a:spcPct val="113000"/>
              </a:lnSpc>
              <a:spcBef>
                <a:spcPts val="400"/>
              </a:spcBef>
              <a:spcAft>
                <a:spcPts val="0"/>
              </a:spcAft>
              <a:buSzPts val="1000"/>
              <a:buNone/>
              <a:defRPr sz="1000"/>
            </a:lvl3pPr>
            <a:lvl4pPr indent="-228600" lvl="3" marL="1828800" algn="l">
              <a:lnSpc>
                <a:spcPct val="113000"/>
              </a:lnSpc>
              <a:spcBef>
                <a:spcPts val="400"/>
              </a:spcBef>
              <a:spcAft>
                <a:spcPts val="0"/>
              </a:spcAft>
              <a:buSzPts val="900"/>
              <a:buNone/>
              <a:defRPr sz="900"/>
            </a:lvl4pPr>
            <a:lvl5pPr indent="-228600" lvl="4" marL="2286000" algn="l">
              <a:lnSpc>
                <a:spcPct val="113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7" name="Google Shape;87;p22"/>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a:t>
            </a:r>
            <a:fld id="{00000000-1234-1234-1234-123412341234}" type="slidenum">
              <a:rPr lang="ja-JP"/>
              <a:t>‹#›</a:t>
            </a:fld>
            <a:endParaRPr/>
          </a:p>
        </p:txBody>
      </p:sp>
    </p:spTree>
  </p:cSld>
  <p:clrMapOvr>
    <a:masterClrMapping/>
  </p:clrMapOvr>
  <mc:AlternateContent>
    <mc:Choice Requires="p14">
      <p:transition p14:dur="18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3"/>
          <p:cNvPicPr preferRelativeResize="0"/>
          <p:nvPr/>
        </p:nvPicPr>
        <p:blipFill rotWithShape="1">
          <a:blip r:embed="rId1">
            <a:alphaModFix/>
          </a:blip>
          <a:srcRect b="0" l="0" r="0" t="0"/>
          <a:stretch/>
        </p:blipFill>
        <p:spPr>
          <a:xfrm>
            <a:off x="9227551" y="3358762"/>
            <a:ext cx="3023935" cy="3023935"/>
          </a:xfrm>
          <a:prstGeom prst="rect">
            <a:avLst/>
          </a:prstGeom>
          <a:noFill/>
          <a:ln>
            <a:noFill/>
          </a:ln>
        </p:spPr>
      </p:pic>
      <p:sp>
        <p:nvSpPr>
          <p:cNvPr id="11" name="Google Shape;11;p13"/>
          <p:cNvSpPr/>
          <p:nvPr/>
        </p:nvSpPr>
        <p:spPr>
          <a:xfrm rot="900000">
            <a:off x="278570" y="287354"/>
            <a:ext cx="928522" cy="928522"/>
          </a:xfrm>
          <a:prstGeom prst="rect">
            <a:avLst/>
          </a:prstGeom>
          <a:noFill/>
          <a:ln cap="flat" cmpd="sng" w="5715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1"/>
              </a:solidFill>
              <a:latin typeface="Quattrocento Sans"/>
              <a:ea typeface="Quattrocento Sans"/>
              <a:cs typeface="Quattrocento Sans"/>
              <a:sym typeface="Quattrocento Sans"/>
            </a:endParaRPr>
          </a:p>
        </p:txBody>
      </p:sp>
      <p:sp>
        <p:nvSpPr>
          <p:cNvPr id="12" name="Google Shape;12;p1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3"/>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000"/>
              <a:buFont typeface="Quattrocento Sans"/>
              <a:buNone/>
              <a:defRPr b="0" i="0" sz="40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3"/>
          <p:cNvSpPr txBox="1"/>
          <p:nvPr>
            <p:ph idx="1" type="body"/>
          </p:nvPr>
        </p:nvSpPr>
        <p:spPr>
          <a:xfrm>
            <a:off x="1097280" y="1577133"/>
            <a:ext cx="10058400" cy="4291962"/>
          </a:xfrm>
          <a:prstGeom prst="rect">
            <a:avLst/>
          </a:prstGeom>
          <a:noFill/>
          <a:ln>
            <a:noFill/>
          </a:ln>
        </p:spPr>
        <p:txBody>
          <a:bodyPr anchorCtr="0" anchor="t" bIns="45700" lIns="0" spcFirstLastPara="1" rIns="0" wrap="square" tIns="45700">
            <a:normAutofit/>
          </a:bodyPr>
          <a:lstStyle>
            <a:lvl1pPr indent="-431800" lvl="0" marL="457200" marR="0" rtl="0" algn="l">
              <a:lnSpc>
                <a:spcPct val="113000"/>
              </a:lnSpc>
              <a:spcBef>
                <a:spcPts val="1200"/>
              </a:spcBef>
              <a:spcAft>
                <a:spcPts val="0"/>
              </a:spcAft>
              <a:buClr>
                <a:schemeClr val="accent1"/>
              </a:buClr>
              <a:buSzPts val="3200"/>
              <a:buFont typeface="Arial"/>
              <a:buChar char="◦"/>
              <a:defRPr b="0" i="0" sz="3200" u="none" cap="none" strike="noStrike">
                <a:solidFill>
                  <a:schemeClr val="dk1"/>
                </a:solidFill>
                <a:latin typeface="Quattrocento Sans"/>
                <a:ea typeface="Quattrocento Sans"/>
                <a:cs typeface="Quattrocento Sans"/>
                <a:sym typeface="Quattrocento Sans"/>
              </a:defRPr>
            </a:lvl1pPr>
            <a:lvl2pPr indent="-406400" lvl="1" marL="914400" marR="0" rtl="0" algn="l">
              <a:lnSpc>
                <a:spcPct val="113000"/>
              </a:lnSpc>
              <a:spcBef>
                <a:spcPts val="200"/>
              </a:spcBef>
              <a:spcAft>
                <a:spcPts val="0"/>
              </a:spcAft>
              <a:buClr>
                <a:schemeClr val="accent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113000"/>
              </a:lnSpc>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55600" lvl="3" marL="1828800" marR="0" rtl="0" algn="l">
              <a:lnSpc>
                <a:spcPct val="113000"/>
              </a:lnSpc>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4pPr>
            <a:lvl5pPr indent="-355600" lvl="4" marL="2286000" marR="0" rtl="0" algn="l">
              <a:lnSpc>
                <a:spcPct val="113000"/>
              </a:lnSpc>
              <a:spcBef>
                <a:spcPts val="400"/>
              </a:spcBef>
              <a:spcAft>
                <a:spcPts val="0"/>
              </a:spcAft>
              <a:buClr>
                <a:schemeClr val="accent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Quattrocento Sans"/>
                <a:ea typeface="Quattrocento Sans"/>
                <a:cs typeface="Quattrocento Sans"/>
                <a:sym typeface="Quattrocento Sans"/>
              </a:defRPr>
            </a:lvl9pPr>
          </a:lstStyle>
          <a:p/>
        </p:txBody>
      </p:sp>
      <p:sp>
        <p:nvSpPr>
          <p:cNvPr id="15" name="Google Shape;15;p13"/>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FFFF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6" name="Google Shape;16;p13"/>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FFFFF"/>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7" name="Google Shape;17;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1pPr>
            <a:lvl2pPr indent="0" lvl="1"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2pPr>
            <a:lvl3pPr indent="0" lvl="2"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3pPr>
            <a:lvl4pPr indent="0" lvl="3"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4pPr>
            <a:lvl5pPr indent="0" lvl="4"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5pPr>
            <a:lvl6pPr indent="0" lvl="5"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6pPr>
            <a:lvl7pPr indent="0" lvl="6"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7pPr>
            <a:lvl8pPr indent="0" lvl="7"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8pPr>
            <a:lvl9pPr indent="0" lvl="8" marL="0" marR="0" rtl="0" algn="r">
              <a:spcBef>
                <a:spcPts val="0"/>
              </a:spcBef>
              <a:buNone/>
              <a:defRPr b="0" i="0" sz="1600" u="none" cap="none" strike="noStrike">
                <a:solidFill>
                  <a:srgbClr val="FFFFFF"/>
                </a:solidFill>
                <a:latin typeface="Quattrocento Sans"/>
                <a:ea typeface="Quattrocento Sans"/>
                <a:cs typeface="Quattrocento Sans"/>
                <a:sym typeface="Quattrocento Sans"/>
              </a:defRPr>
            </a:lvl9pPr>
          </a:lstStyle>
          <a:p>
            <a:pPr indent="0" lvl="0" marL="0" rtl="0" algn="r">
              <a:spcBef>
                <a:spcPts val="0"/>
              </a:spcBef>
              <a:spcAft>
                <a:spcPts val="0"/>
              </a:spcAft>
              <a:buNone/>
            </a:pPr>
            <a:r>
              <a:rPr lang="ja-JP"/>
              <a:t>#</a:t>
            </a:r>
            <a:fld id="{00000000-1234-1234-1234-123412341234}" type="slidenum">
              <a:rPr lang="ja-JP"/>
              <a:t>‹#›</a:t>
            </a:fld>
            <a:endParaRPr/>
          </a:p>
        </p:txBody>
      </p:sp>
      <p:cxnSp>
        <p:nvCxnSpPr>
          <p:cNvPr id="18" name="Google Shape;18;p13"/>
          <p:cNvCxnSpPr/>
          <p:nvPr/>
        </p:nvCxnSpPr>
        <p:spPr>
          <a:xfrm>
            <a:off x="509977" y="1200951"/>
            <a:ext cx="11233006" cy="0"/>
          </a:xfrm>
          <a:prstGeom prst="straightConnector1">
            <a:avLst/>
          </a:prstGeom>
          <a:noFill/>
          <a:ln cap="flat" cmpd="sng" w="9525">
            <a:solidFill>
              <a:srgbClr val="7F7F7F"/>
            </a:solidFill>
            <a:prstDash val="solid"/>
            <a:round/>
            <a:headEnd len="sm" w="sm" type="none"/>
            <a:tailEnd len="sm" w="sm" type="none"/>
          </a:ln>
        </p:spPr>
      </p:cxnSp>
      <p:pic>
        <p:nvPicPr>
          <p:cNvPr id="19" name="Google Shape;19;p13"/>
          <p:cNvPicPr preferRelativeResize="0"/>
          <p:nvPr/>
        </p:nvPicPr>
        <p:blipFill rotWithShape="1">
          <a:blip r:embed="rId2">
            <a:alphaModFix/>
          </a:blip>
          <a:srcRect b="0" l="0" r="0" t="0"/>
          <a:stretch/>
        </p:blipFill>
        <p:spPr>
          <a:xfrm>
            <a:off x="9736056" y="275917"/>
            <a:ext cx="2006927" cy="701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p14:dur="18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1097279" y="758950"/>
            <a:ext cx="10894695" cy="328423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rPr lang="ja-JP" sz="4000"/>
              <a:t>PyTorch による画像分類</a:t>
            </a:r>
            <a:endParaRPr sz="4000"/>
          </a:p>
        </p:txBody>
      </p:sp>
      <p:sp>
        <p:nvSpPr>
          <p:cNvPr id="109" name="Google Shape;109;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113000"/>
              </a:lnSpc>
              <a:spcBef>
                <a:spcPts val="0"/>
              </a:spcBef>
              <a:spcAft>
                <a:spcPts val="0"/>
              </a:spcAft>
              <a:buSzPts val="2400"/>
              <a:buNone/>
            </a:pPr>
            <a:r>
              <a:rPr lang="ja-JP"/>
              <a:t>2025/5/13 基礎勉強会</a:t>
            </a:r>
            <a:endParaRPr/>
          </a:p>
        </p:txBody>
      </p:sp>
      <p:sp>
        <p:nvSpPr>
          <p:cNvPr id="110" name="Google Shape;110;p1"/>
          <p:cNvSpPr txBox="1"/>
          <p:nvPr/>
        </p:nvSpPr>
        <p:spPr>
          <a:xfrm>
            <a:off x="1097279" y="3958879"/>
            <a:ext cx="1103947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2000" u="none" cap="none" strike="noStrike">
                <a:solidFill>
                  <a:srgbClr val="BFBFBF"/>
                </a:solidFill>
                <a:latin typeface="Quattrocento Sans"/>
                <a:ea typeface="Quattrocento Sans"/>
                <a:cs typeface="Quattrocento Sans"/>
                <a:sym typeface="Quattrocento Sans"/>
              </a:rPr>
              <a:t>Valid for PyTorch 2.6.0</a:t>
            </a:r>
            <a:endParaRPr sz="1400">
              <a:solidFill>
                <a:srgbClr val="BFBFBF"/>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0"/>
          <p:cNvSpPr/>
          <p:nvPr/>
        </p:nvSpPr>
        <p:spPr>
          <a:xfrm>
            <a:off x="416820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81" name="Google Shape;681;p10"/>
          <p:cNvSpPr/>
          <p:nvPr/>
        </p:nvSpPr>
        <p:spPr>
          <a:xfrm>
            <a:off x="494925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82" name="Google Shape;682;p10"/>
          <p:cNvSpPr/>
          <p:nvPr/>
        </p:nvSpPr>
        <p:spPr>
          <a:xfrm>
            <a:off x="572276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83" name="Google Shape;683;p10"/>
          <p:cNvSpPr/>
          <p:nvPr/>
        </p:nvSpPr>
        <p:spPr>
          <a:xfrm>
            <a:off x="650381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84" name="Google Shape;684;p10"/>
          <p:cNvSpPr/>
          <p:nvPr/>
        </p:nvSpPr>
        <p:spPr>
          <a:xfrm>
            <a:off x="7283350"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85" name="Google Shape;685;p10"/>
          <p:cNvSpPr/>
          <p:nvPr/>
        </p:nvSpPr>
        <p:spPr>
          <a:xfrm>
            <a:off x="8064401"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86" name="Google Shape;686;p10"/>
          <p:cNvSpPr/>
          <p:nvPr/>
        </p:nvSpPr>
        <p:spPr>
          <a:xfrm>
            <a:off x="884393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87" name="Google Shape;687;p10"/>
          <p:cNvSpPr/>
          <p:nvPr/>
        </p:nvSpPr>
        <p:spPr>
          <a:xfrm>
            <a:off x="9624988"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88" name="Google Shape;688;p10"/>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689" name="Google Shape;689;p10"/>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690" name="Google Shape;690;p10"/>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691" name="Google Shape;69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grpSp>
        <p:nvGrpSpPr>
          <p:cNvPr id="692" name="Google Shape;692;p10"/>
          <p:cNvGrpSpPr/>
          <p:nvPr/>
        </p:nvGrpSpPr>
        <p:grpSpPr>
          <a:xfrm>
            <a:off x="2607444" y="2064423"/>
            <a:ext cx="781051" cy="638331"/>
            <a:chOff x="3387152" y="2064423"/>
            <a:chExt cx="781051" cy="638331"/>
          </a:xfrm>
        </p:grpSpPr>
        <p:sp>
          <p:nvSpPr>
            <p:cNvPr id="693" name="Google Shape;693;p10"/>
            <p:cNvSpPr/>
            <p:nvPr/>
          </p:nvSpPr>
          <p:spPr>
            <a:xfrm>
              <a:off x="338866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94" name="Google Shape;694;p10"/>
            <p:cNvSpPr/>
            <p:nvPr/>
          </p:nvSpPr>
          <p:spPr>
            <a:xfrm>
              <a:off x="3387152"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sp>
        <p:nvSpPr>
          <p:cNvPr id="695" name="Google Shape;695;p10"/>
          <p:cNvSpPr/>
          <p:nvPr/>
        </p:nvSpPr>
        <p:spPr>
          <a:xfrm>
            <a:off x="4168203"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96" name="Google Shape;696;p10"/>
          <p:cNvSpPr/>
          <p:nvPr/>
        </p:nvSpPr>
        <p:spPr>
          <a:xfrm>
            <a:off x="494925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97" name="Google Shape;697;p10"/>
          <p:cNvSpPr/>
          <p:nvPr/>
        </p:nvSpPr>
        <p:spPr>
          <a:xfrm>
            <a:off x="573030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98" name="Google Shape;698;p10"/>
          <p:cNvSpPr/>
          <p:nvPr/>
        </p:nvSpPr>
        <p:spPr>
          <a:xfrm>
            <a:off x="650078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99" name="Google Shape;699;p10"/>
          <p:cNvSpPr/>
          <p:nvPr/>
        </p:nvSpPr>
        <p:spPr>
          <a:xfrm>
            <a:off x="728183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00" name="Google Shape;700;p10"/>
          <p:cNvSpPr/>
          <p:nvPr/>
        </p:nvSpPr>
        <p:spPr>
          <a:xfrm>
            <a:off x="8062886"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01" name="Google Shape;701;p10"/>
          <p:cNvSpPr/>
          <p:nvPr/>
        </p:nvSpPr>
        <p:spPr>
          <a:xfrm>
            <a:off x="8843937"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02" name="Google Shape;702;p10"/>
          <p:cNvSpPr/>
          <p:nvPr/>
        </p:nvSpPr>
        <p:spPr>
          <a:xfrm>
            <a:off x="9624988"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nvGrpSpPr>
          <p:cNvPr id="703" name="Google Shape;703;p10"/>
          <p:cNvGrpSpPr/>
          <p:nvPr/>
        </p:nvGrpSpPr>
        <p:grpSpPr>
          <a:xfrm>
            <a:off x="5341293" y="3245034"/>
            <a:ext cx="1573110" cy="1579590"/>
            <a:chOff x="5765265" y="3245034"/>
            <a:chExt cx="1573110" cy="1579590"/>
          </a:xfrm>
        </p:grpSpPr>
        <p:sp>
          <p:nvSpPr>
            <p:cNvPr id="704" name="Google Shape;704;p10"/>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705" name="Google Shape;705;p10"/>
            <p:cNvGrpSpPr/>
            <p:nvPr/>
          </p:nvGrpSpPr>
          <p:grpSpPr>
            <a:xfrm>
              <a:off x="5908623" y="3621149"/>
              <a:ext cx="371879" cy="879589"/>
              <a:chOff x="6945592" y="1370259"/>
              <a:chExt cx="873118" cy="2065162"/>
            </a:xfrm>
          </p:grpSpPr>
          <p:sp>
            <p:nvSpPr>
              <p:cNvPr id="706" name="Google Shape;706;p10"/>
              <p:cNvSpPr/>
              <p:nvPr/>
            </p:nvSpPr>
            <p:spPr>
              <a:xfrm>
                <a:off x="6945592" y="1370259"/>
                <a:ext cx="873118" cy="2065162"/>
              </a:xfrm>
              <a:prstGeom prst="rect">
                <a:avLst/>
              </a:prstGeom>
              <a:gradFill>
                <a:gsLst>
                  <a:gs pos="0">
                    <a:srgbClr val="BDC6D6"/>
                  </a:gs>
                  <a:gs pos="25000">
                    <a:srgbClr val="BDC6D6"/>
                  </a:gs>
                  <a:gs pos="54000">
                    <a:srgbClr val="E5EEF0"/>
                  </a:gs>
                  <a:gs pos="94000">
                    <a:srgbClr val="C1D5DF"/>
                  </a:gs>
                  <a:gs pos="100000">
                    <a:srgbClr val="C1D5DF"/>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07" name="Google Shape;707;p10"/>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08" name="Google Shape;708;p10"/>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709" name="Google Shape;709;p10"/>
              <p:cNvGrpSpPr/>
              <p:nvPr/>
            </p:nvGrpSpPr>
            <p:grpSpPr>
              <a:xfrm>
                <a:off x="7362081" y="2250458"/>
                <a:ext cx="50145" cy="304800"/>
                <a:chOff x="1062038" y="1792942"/>
                <a:chExt cx="50146" cy="304800"/>
              </a:xfrm>
            </p:grpSpPr>
            <p:sp>
              <p:nvSpPr>
                <p:cNvPr id="710" name="Google Shape;710;p10"/>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11" name="Google Shape;711;p10"/>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12" name="Google Shape;712;p10"/>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713" name="Google Shape;713;p10"/>
            <p:cNvGrpSpPr/>
            <p:nvPr/>
          </p:nvGrpSpPr>
          <p:grpSpPr>
            <a:xfrm>
              <a:off x="6376561" y="3529597"/>
              <a:ext cx="371879" cy="1041351"/>
              <a:chOff x="8044230" y="1155305"/>
              <a:chExt cx="873117" cy="2444958"/>
            </a:xfrm>
          </p:grpSpPr>
          <p:sp>
            <p:nvSpPr>
              <p:cNvPr id="714" name="Google Shape;714;p10"/>
              <p:cNvSpPr/>
              <p:nvPr/>
            </p:nvSpPr>
            <p:spPr>
              <a:xfrm>
                <a:off x="8044230" y="1155305"/>
                <a:ext cx="873117" cy="2444958"/>
              </a:xfrm>
              <a:prstGeom prst="rect">
                <a:avLst/>
              </a:prstGeom>
              <a:gradFill>
                <a:gsLst>
                  <a:gs pos="0">
                    <a:srgbClr val="BDC6D6"/>
                  </a:gs>
                  <a:gs pos="25000">
                    <a:srgbClr val="BDC6D6"/>
                  </a:gs>
                  <a:gs pos="54000">
                    <a:srgbClr val="E5EEF0"/>
                  </a:gs>
                  <a:gs pos="94000">
                    <a:srgbClr val="C1D5DF"/>
                  </a:gs>
                  <a:gs pos="100000">
                    <a:srgbClr val="C1D5DF"/>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15" name="Google Shape;715;p10"/>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16" name="Google Shape;716;p10"/>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717" name="Google Shape;717;p10"/>
              <p:cNvGrpSpPr/>
              <p:nvPr/>
            </p:nvGrpSpPr>
            <p:grpSpPr>
              <a:xfrm>
                <a:off x="8455786" y="2250457"/>
                <a:ext cx="50145" cy="304800"/>
                <a:chOff x="1062038" y="1792942"/>
                <a:chExt cx="50146" cy="304800"/>
              </a:xfrm>
            </p:grpSpPr>
            <p:sp>
              <p:nvSpPr>
                <p:cNvPr id="718" name="Google Shape;718;p10"/>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19" name="Google Shape;719;p10"/>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20" name="Google Shape;720;p10"/>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721" name="Google Shape;721;p10"/>
            <p:cNvGrpSpPr/>
            <p:nvPr/>
          </p:nvGrpSpPr>
          <p:grpSpPr>
            <a:xfrm>
              <a:off x="6841452" y="3529597"/>
              <a:ext cx="371879" cy="1041351"/>
              <a:chOff x="9130973" y="1155305"/>
              <a:chExt cx="873117" cy="2444958"/>
            </a:xfrm>
          </p:grpSpPr>
          <p:sp>
            <p:nvSpPr>
              <p:cNvPr id="722" name="Google Shape;722;p10"/>
              <p:cNvSpPr/>
              <p:nvPr/>
            </p:nvSpPr>
            <p:spPr>
              <a:xfrm>
                <a:off x="9130973" y="1155305"/>
                <a:ext cx="873117" cy="2444958"/>
              </a:xfrm>
              <a:prstGeom prst="rect">
                <a:avLst/>
              </a:prstGeom>
              <a:gradFill>
                <a:gsLst>
                  <a:gs pos="0">
                    <a:srgbClr val="BDC6D6"/>
                  </a:gs>
                  <a:gs pos="25000">
                    <a:srgbClr val="BDC6D6"/>
                  </a:gs>
                  <a:gs pos="54000">
                    <a:srgbClr val="E5EEF0"/>
                  </a:gs>
                  <a:gs pos="94000">
                    <a:srgbClr val="C1D5DF"/>
                  </a:gs>
                  <a:gs pos="100000">
                    <a:srgbClr val="C1D5DF"/>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23" name="Google Shape;723;p10"/>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24" name="Google Shape;724;p10"/>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725" name="Google Shape;725;p10"/>
              <p:cNvGrpSpPr/>
              <p:nvPr/>
            </p:nvGrpSpPr>
            <p:grpSpPr>
              <a:xfrm>
                <a:off x="9549491" y="2250457"/>
                <a:ext cx="50145" cy="304800"/>
                <a:chOff x="1062038" y="1792942"/>
                <a:chExt cx="50146" cy="304800"/>
              </a:xfrm>
            </p:grpSpPr>
            <p:sp>
              <p:nvSpPr>
                <p:cNvPr id="726" name="Google Shape;726;p10"/>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27" name="Google Shape;727;p10"/>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728" name="Google Shape;728;p10"/>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729" name="Google Shape;729;p10"/>
            <p:cNvGrpSpPr/>
            <p:nvPr/>
          </p:nvGrpSpPr>
          <p:grpSpPr>
            <a:xfrm>
              <a:off x="6236035" y="3712535"/>
              <a:ext cx="187107" cy="691710"/>
              <a:chOff x="7714357" y="1584819"/>
              <a:chExt cx="439305" cy="1624045"/>
            </a:xfrm>
          </p:grpSpPr>
          <p:cxnSp>
            <p:nvCxnSpPr>
              <p:cNvPr id="730" name="Google Shape;730;p10"/>
              <p:cNvCxnSpPr>
                <a:stCxn id="707" idx="6"/>
                <a:endCxn id="715"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731" name="Google Shape;731;p10"/>
              <p:cNvCxnSpPr>
                <a:stCxn id="708" idx="6"/>
                <a:endCxn id="716"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732" name="Google Shape;732;p10"/>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733" name="Google Shape;733;p10"/>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734" name="Google Shape;734;p10"/>
              <p:cNvCxnSpPr>
                <a:stCxn id="707"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735" name="Google Shape;735;p10"/>
              <p:cNvCxnSpPr>
                <a:stCxn id="707" idx="6"/>
                <a:endCxn id="716"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736" name="Google Shape;736;p10"/>
              <p:cNvCxnSpPr>
                <a:stCxn id="708" idx="6"/>
                <a:endCxn id="715"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737" name="Google Shape;737;p10"/>
              <p:cNvCxnSpPr>
                <a:stCxn id="708"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738" name="Google Shape;738;p10"/>
              <p:cNvCxnSpPr>
                <a:stCxn id="707"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739" name="Google Shape;739;p10"/>
              <p:cNvCxnSpPr>
                <a:endCxn id="715"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740" name="Google Shape;740;p10"/>
              <p:cNvCxnSpPr>
                <a:endCxn id="716"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741" name="Google Shape;741;p10"/>
              <p:cNvCxnSpPr>
                <a:stCxn id="708"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742" name="Google Shape;742;p10"/>
            <p:cNvGrpSpPr/>
            <p:nvPr/>
          </p:nvGrpSpPr>
          <p:grpSpPr>
            <a:xfrm>
              <a:off x="6701862" y="3712147"/>
              <a:ext cx="189133" cy="692093"/>
              <a:chOff x="8808067" y="1583752"/>
              <a:chExt cx="444065" cy="1625100"/>
            </a:xfrm>
          </p:grpSpPr>
          <p:cxnSp>
            <p:nvCxnSpPr>
              <p:cNvPr id="743" name="Google Shape;743;p10"/>
              <p:cNvCxnSpPr>
                <a:stCxn id="715" idx="6"/>
                <a:endCxn id="724"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744" name="Google Shape;744;p10"/>
              <p:cNvCxnSpPr>
                <a:stCxn id="715"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745" name="Google Shape;745;p10"/>
              <p:cNvCxnSpPr>
                <a:stCxn id="715"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746" name="Google Shape;746;p10"/>
              <p:cNvCxnSpPr>
                <a:stCxn id="715" idx="6"/>
                <a:endCxn id="723"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747" name="Google Shape;747;p10"/>
              <p:cNvCxnSpPr>
                <a:endCxn id="724"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748" name="Google Shape;748;p10"/>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749" name="Google Shape;749;p10"/>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750" name="Google Shape;750;p10"/>
              <p:cNvCxnSpPr>
                <a:endCxn id="723"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751" name="Google Shape;751;p10"/>
              <p:cNvCxnSpPr>
                <a:endCxn id="724"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752" name="Google Shape;752;p10"/>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753" name="Google Shape;753;p10"/>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754" name="Google Shape;754;p10"/>
              <p:cNvCxnSpPr>
                <a:endCxn id="723"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755" name="Google Shape;755;p10"/>
              <p:cNvCxnSpPr>
                <a:stCxn id="716" idx="6"/>
                <a:endCxn id="724"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756" name="Google Shape;756;p10"/>
              <p:cNvCxnSpPr>
                <a:stCxn id="716"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757" name="Google Shape;757;p10"/>
              <p:cNvCxnSpPr>
                <a:stCxn id="716"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758" name="Google Shape;758;p10"/>
              <p:cNvCxnSpPr>
                <a:stCxn id="716" idx="6"/>
                <a:endCxn id="723"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759" name="Google Shape;759;p10"/>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sp>
        <p:nvSpPr>
          <p:cNvPr id="760" name="Google Shape;760;p10"/>
          <p:cNvSpPr txBox="1"/>
          <p:nvPr/>
        </p:nvSpPr>
        <p:spPr>
          <a:xfrm>
            <a:off x="7303514" y="3790398"/>
            <a:ext cx="31863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ja-JP" sz="2400">
                <a:solidFill>
                  <a:schemeClr val="accent4"/>
                </a:solidFill>
                <a:latin typeface="Quattrocento Sans"/>
                <a:ea typeface="Quattrocento Sans"/>
                <a:cs typeface="Quattrocento Sans"/>
                <a:sym typeface="Quattrocento Sans"/>
              </a:rPr>
              <a:t>θ </a:t>
            </a:r>
            <a:r>
              <a:rPr b="1" i="1" lang="ja-JP" sz="2400">
                <a:solidFill>
                  <a:schemeClr val="dk2"/>
                </a:solidFill>
                <a:latin typeface="Quattrocento Sans"/>
                <a:ea typeface="Quattrocento Sans"/>
                <a:cs typeface="Quattrocento Sans"/>
                <a:sym typeface="Quattrocento Sans"/>
              </a:rPr>
              <a:t>←</a:t>
            </a:r>
            <a:r>
              <a:rPr b="1" i="1" lang="ja-JP" sz="2400">
                <a:solidFill>
                  <a:schemeClr val="accent4"/>
                </a:solidFill>
                <a:latin typeface="Quattrocento Sans"/>
                <a:ea typeface="Quattrocento Sans"/>
                <a:cs typeface="Quattrocento Sans"/>
                <a:sym typeface="Quattrocento Sans"/>
              </a:rPr>
              <a:t> θ </a:t>
            </a:r>
            <a:r>
              <a:rPr b="1" i="1" lang="ja-JP" sz="2400">
                <a:solidFill>
                  <a:schemeClr val="dk2"/>
                </a:solidFill>
                <a:latin typeface="Quattrocento Sans"/>
                <a:ea typeface="Quattrocento Sans"/>
                <a:cs typeface="Quattrocento Sans"/>
                <a:sym typeface="Quattrocento Sans"/>
              </a:rPr>
              <a:t>– </a:t>
            </a:r>
            <a:r>
              <a:rPr lang="ja-JP" sz="2400">
                <a:solidFill>
                  <a:schemeClr val="accent6"/>
                </a:solidFill>
                <a:latin typeface="Quattrocento Sans"/>
                <a:ea typeface="Quattrocento Sans"/>
                <a:cs typeface="Quattrocento Sans"/>
                <a:sym typeface="Quattrocento Sans"/>
              </a:rPr>
              <a:t>η</a:t>
            </a:r>
            <a:r>
              <a:rPr b="1" i="1" lang="ja-JP" sz="2400">
                <a:solidFill>
                  <a:schemeClr val="dk2"/>
                </a:solidFill>
                <a:latin typeface="Quattrocento Sans"/>
                <a:ea typeface="Quattrocento Sans"/>
                <a:cs typeface="Quattrocento Sans"/>
                <a:sym typeface="Quattrocento Sans"/>
              </a:rPr>
              <a:t> *</a:t>
            </a:r>
            <a:r>
              <a:rPr b="1" i="1" lang="ja-JP" sz="2400">
                <a:solidFill>
                  <a:schemeClr val="accent4"/>
                </a:solidFill>
                <a:latin typeface="Quattrocento Sans"/>
                <a:ea typeface="Quattrocento Sans"/>
                <a:cs typeface="Quattrocento Sans"/>
                <a:sym typeface="Quattrocento Sans"/>
              </a:rPr>
              <a:t> </a:t>
            </a:r>
            <a:r>
              <a:rPr b="1" i="1" lang="ja-JP" sz="2400">
                <a:solidFill>
                  <a:schemeClr val="accent3"/>
                </a:solidFill>
                <a:latin typeface="Quattrocento Sans"/>
                <a:ea typeface="Quattrocento Sans"/>
                <a:cs typeface="Quattrocento Sans"/>
                <a:sym typeface="Quattrocento Sans"/>
              </a:rPr>
              <a:t>grad</a:t>
            </a:r>
            <a:endParaRPr b="1" i="1" sz="2400">
              <a:solidFill>
                <a:schemeClr val="accent3"/>
              </a:solidFill>
              <a:latin typeface="Quattrocento Sans"/>
              <a:ea typeface="Quattrocento Sans"/>
              <a:cs typeface="Quattrocento Sans"/>
              <a:sym typeface="Quattrocento Sans"/>
            </a:endParaRPr>
          </a:p>
        </p:txBody>
      </p:sp>
      <p:cxnSp>
        <p:nvCxnSpPr>
          <p:cNvPr id="761" name="Google Shape;761;p10"/>
          <p:cNvCxnSpPr/>
          <p:nvPr/>
        </p:nvCxnSpPr>
        <p:spPr>
          <a:xfrm>
            <a:off x="10182225" y="3434096"/>
            <a:ext cx="0" cy="1477147"/>
          </a:xfrm>
          <a:prstGeom prst="straightConnector1">
            <a:avLst/>
          </a:prstGeom>
          <a:noFill/>
          <a:ln cap="flat" cmpd="sng" w="38100">
            <a:solidFill>
              <a:schemeClr val="accent1"/>
            </a:solidFill>
            <a:prstDash val="solid"/>
            <a:round/>
            <a:headEnd len="sm" w="sm" type="none"/>
            <a:tailEnd len="sm" w="sm" type="none"/>
          </a:ln>
        </p:spPr>
      </p:cxnSp>
      <p:cxnSp>
        <p:nvCxnSpPr>
          <p:cNvPr id="762" name="Google Shape;762;p10"/>
          <p:cNvCxnSpPr/>
          <p:nvPr/>
        </p:nvCxnSpPr>
        <p:spPr>
          <a:xfrm>
            <a:off x="8572500" y="4901718"/>
            <a:ext cx="1628775" cy="0"/>
          </a:xfrm>
          <a:prstGeom prst="straightConnector1">
            <a:avLst/>
          </a:prstGeom>
          <a:noFill/>
          <a:ln cap="flat" cmpd="sng" w="38100">
            <a:solidFill>
              <a:schemeClr val="accent1"/>
            </a:solidFill>
            <a:prstDash val="solid"/>
            <a:round/>
            <a:headEnd len="sm" w="sm" type="none"/>
            <a:tailEnd len="sm" w="sm" type="none"/>
          </a:ln>
        </p:spPr>
      </p:cxnSp>
      <p:sp>
        <p:nvSpPr>
          <p:cNvPr id="763" name="Google Shape;763;p10"/>
          <p:cNvSpPr txBox="1"/>
          <p:nvPr/>
        </p:nvSpPr>
        <p:spPr>
          <a:xfrm>
            <a:off x="8600069" y="5055672"/>
            <a:ext cx="15736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Quattrocento Sans"/>
                <a:ea typeface="Quattrocento Sans"/>
                <a:cs typeface="Quattrocento Sans"/>
                <a:sym typeface="Quattrocento Sans"/>
              </a:rPr>
              <a:t>1 iteration</a:t>
            </a:r>
            <a:endParaRPr sz="2400">
              <a:solidFill>
                <a:schemeClr val="dk1"/>
              </a:solidFill>
              <a:latin typeface="Quattrocento Sans"/>
              <a:ea typeface="Quattrocento Sans"/>
              <a:cs typeface="Quattrocento Sans"/>
              <a:sym typeface="Quattrocento Sans"/>
            </a:endParaRPr>
          </a:p>
        </p:txBody>
      </p:sp>
      <p:grpSp>
        <p:nvGrpSpPr>
          <p:cNvPr id="764" name="Google Shape;764;p10"/>
          <p:cNvGrpSpPr/>
          <p:nvPr/>
        </p:nvGrpSpPr>
        <p:grpSpPr>
          <a:xfrm>
            <a:off x="3393748" y="2064423"/>
            <a:ext cx="781051" cy="638331"/>
            <a:chOff x="2606101" y="2064423"/>
            <a:chExt cx="781051" cy="638331"/>
          </a:xfrm>
        </p:grpSpPr>
        <p:sp>
          <p:nvSpPr>
            <p:cNvPr id="765" name="Google Shape;765;p10"/>
            <p:cNvSpPr/>
            <p:nvPr/>
          </p:nvSpPr>
          <p:spPr>
            <a:xfrm>
              <a:off x="2607616" y="2477303"/>
              <a:ext cx="779536" cy="225451"/>
            </a:xfrm>
            <a:prstGeom prst="rect">
              <a:avLst/>
            </a:prstGeom>
            <a:solidFill>
              <a:srgbClr val="F5F4FA"/>
            </a:solidFill>
            <a:ln cap="flat" cmpd="sng" w="38100">
              <a:solidFill>
                <a:srgbClr val="EDE5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66" name="Google Shape;766;p10"/>
            <p:cNvSpPr/>
            <p:nvPr/>
          </p:nvSpPr>
          <p:spPr>
            <a:xfrm>
              <a:off x="2606101" y="2064423"/>
              <a:ext cx="781051" cy="409575"/>
            </a:xfrm>
            <a:prstGeom prst="rect">
              <a:avLst/>
            </a:prstGeom>
            <a:solidFill>
              <a:srgbClr val="B6B4DD"/>
            </a:solidFill>
            <a:ln cap="flat" cmpd="sng" w="38100">
              <a:solidFill>
                <a:srgbClr val="CDCC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sp>
        <p:nvSpPr>
          <p:cNvPr id="767" name="Google Shape;767;p10"/>
          <p:cNvSpPr txBox="1"/>
          <p:nvPr/>
        </p:nvSpPr>
        <p:spPr>
          <a:xfrm>
            <a:off x="4567383" y="5852604"/>
            <a:ext cx="3057247"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次のミニバッチへ</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1"/>
          <p:cNvSpPr/>
          <p:nvPr/>
        </p:nvSpPr>
        <p:spPr>
          <a:xfrm>
            <a:off x="494925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74" name="Google Shape;774;p11"/>
          <p:cNvSpPr/>
          <p:nvPr/>
        </p:nvSpPr>
        <p:spPr>
          <a:xfrm>
            <a:off x="572276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75" name="Google Shape;775;p11"/>
          <p:cNvSpPr/>
          <p:nvPr/>
        </p:nvSpPr>
        <p:spPr>
          <a:xfrm>
            <a:off x="650381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76" name="Google Shape;776;p11"/>
          <p:cNvSpPr/>
          <p:nvPr/>
        </p:nvSpPr>
        <p:spPr>
          <a:xfrm>
            <a:off x="7283350"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77" name="Google Shape;777;p11"/>
          <p:cNvSpPr/>
          <p:nvPr/>
        </p:nvSpPr>
        <p:spPr>
          <a:xfrm>
            <a:off x="8064401"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78" name="Google Shape;778;p11"/>
          <p:cNvSpPr/>
          <p:nvPr/>
        </p:nvSpPr>
        <p:spPr>
          <a:xfrm>
            <a:off x="884393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79" name="Google Shape;779;p11"/>
          <p:cNvSpPr/>
          <p:nvPr/>
        </p:nvSpPr>
        <p:spPr>
          <a:xfrm>
            <a:off x="9624988"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80" name="Google Shape;780;p11"/>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781" name="Google Shape;781;p11"/>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782" name="Google Shape;782;p11"/>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783" name="Google Shape;783;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grpSp>
        <p:nvGrpSpPr>
          <p:cNvPr id="784" name="Google Shape;784;p11"/>
          <p:cNvGrpSpPr/>
          <p:nvPr/>
        </p:nvGrpSpPr>
        <p:grpSpPr>
          <a:xfrm>
            <a:off x="2607444" y="2064423"/>
            <a:ext cx="781051" cy="638331"/>
            <a:chOff x="3387152" y="2064423"/>
            <a:chExt cx="781051" cy="638331"/>
          </a:xfrm>
        </p:grpSpPr>
        <p:sp>
          <p:nvSpPr>
            <p:cNvPr id="785" name="Google Shape;785;p11"/>
            <p:cNvSpPr/>
            <p:nvPr/>
          </p:nvSpPr>
          <p:spPr>
            <a:xfrm>
              <a:off x="338866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86" name="Google Shape;786;p11"/>
            <p:cNvSpPr/>
            <p:nvPr/>
          </p:nvSpPr>
          <p:spPr>
            <a:xfrm>
              <a:off x="3387152"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grpSp>
        <p:nvGrpSpPr>
          <p:cNvPr id="787" name="Google Shape;787;p11"/>
          <p:cNvGrpSpPr/>
          <p:nvPr/>
        </p:nvGrpSpPr>
        <p:grpSpPr>
          <a:xfrm>
            <a:off x="3396209" y="2064423"/>
            <a:ext cx="781051" cy="638331"/>
            <a:chOff x="4168203" y="2064423"/>
            <a:chExt cx="781051" cy="638331"/>
          </a:xfrm>
        </p:grpSpPr>
        <p:sp>
          <p:nvSpPr>
            <p:cNvPr id="788" name="Google Shape;788;p11"/>
            <p:cNvSpPr/>
            <p:nvPr/>
          </p:nvSpPr>
          <p:spPr>
            <a:xfrm>
              <a:off x="416820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89" name="Google Shape;789;p11"/>
            <p:cNvSpPr/>
            <p:nvPr/>
          </p:nvSpPr>
          <p:spPr>
            <a:xfrm>
              <a:off x="4168203"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sp>
        <p:nvSpPr>
          <p:cNvPr id="790" name="Google Shape;790;p11"/>
          <p:cNvSpPr/>
          <p:nvPr/>
        </p:nvSpPr>
        <p:spPr>
          <a:xfrm>
            <a:off x="494925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91" name="Google Shape;791;p11"/>
          <p:cNvSpPr/>
          <p:nvPr/>
        </p:nvSpPr>
        <p:spPr>
          <a:xfrm>
            <a:off x="573030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92" name="Google Shape;792;p11"/>
          <p:cNvSpPr/>
          <p:nvPr/>
        </p:nvSpPr>
        <p:spPr>
          <a:xfrm>
            <a:off x="650078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93" name="Google Shape;793;p11"/>
          <p:cNvSpPr/>
          <p:nvPr/>
        </p:nvSpPr>
        <p:spPr>
          <a:xfrm>
            <a:off x="728183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94" name="Google Shape;794;p11"/>
          <p:cNvSpPr/>
          <p:nvPr/>
        </p:nvSpPr>
        <p:spPr>
          <a:xfrm>
            <a:off x="8062886"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95" name="Google Shape;795;p11"/>
          <p:cNvSpPr/>
          <p:nvPr/>
        </p:nvSpPr>
        <p:spPr>
          <a:xfrm>
            <a:off x="8843937"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796" name="Google Shape;796;p11"/>
          <p:cNvSpPr/>
          <p:nvPr/>
        </p:nvSpPr>
        <p:spPr>
          <a:xfrm>
            <a:off x="9624988"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nvGrpSpPr>
          <p:cNvPr id="797" name="Google Shape;797;p11"/>
          <p:cNvGrpSpPr/>
          <p:nvPr/>
        </p:nvGrpSpPr>
        <p:grpSpPr>
          <a:xfrm>
            <a:off x="5341293" y="3245034"/>
            <a:ext cx="1573110" cy="1579590"/>
            <a:chOff x="5765265" y="3245034"/>
            <a:chExt cx="1573110" cy="1579590"/>
          </a:xfrm>
        </p:grpSpPr>
        <p:sp>
          <p:nvSpPr>
            <p:cNvPr id="798" name="Google Shape;798;p11"/>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799" name="Google Shape;799;p11"/>
            <p:cNvGrpSpPr/>
            <p:nvPr/>
          </p:nvGrpSpPr>
          <p:grpSpPr>
            <a:xfrm>
              <a:off x="5908623" y="3621149"/>
              <a:ext cx="371879" cy="879589"/>
              <a:chOff x="6945592" y="1370259"/>
              <a:chExt cx="873118" cy="2065162"/>
            </a:xfrm>
          </p:grpSpPr>
          <p:sp>
            <p:nvSpPr>
              <p:cNvPr id="800" name="Google Shape;800;p11"/>
              <p:cNvSpPr/>
              <p:nvPr/>
            </p:nvSpPr>
            <p:spPr>
              <a:xfrm>
                <a:off x="6945592" y="1370259"/>
                <a:ext cx="873118" cy="2065162"/>
              </a:xfrm>
              <a:prstGeom prst="rect">
                <a:avLst/>
              </a:prstGeom>
              <a:gradFill>
                <a:gsLst>
                  <a:gs pos="0">
                    <a:srgbClr val="CDCCE8"/>
                  </a:gs>
                  <a:gs pos="23000">
                    <a:srgbClr val="CDCCE8"/>
                  </a:gs>
                  <a:gs pos="63000">
                    <a:srgbClr val="E5EEF0"/>
                  </a:gs>
                  <a:gs pos="98000">
                    <a:srgbClr val="CDCCE8"/>
                  </a:gs>
                  <a:gs pos="100000">
                    <a:srgbClr val="CDCCE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01" name="Google Shape;801;p11"/>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02" name="Google Shape;802;p11"/>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803" name="Google Shape;803;p11"/>
              <p:cNvGrpSpPr/>
              <p:nvPr/>
            </p:nvGrpSpPr>
            <p:grpSpPr>
              <a:xfrm>
                <a:off x="7362081" y="2250458"/>
                <a:ext cx="50145" cy="304800"/>
                <a:chOff x="1062038" y="1792942"/>
                <a:chExt cx="50146" cy="304800"/>
              </a:xfrm>
            </p:grpSpPr>
            <p:sp>
              <p:nvSpPr>
                <p:cNvPr id="804" name="Google Shape;804;p11"/>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05" name="Google Shape;805;p11"/>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06" name="Google Shape;806;p11"/>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807" name="Google Shape;807;p11"/>
            <p:cNvGrpSpPr/>
            <p:nvPr/>
          </p:nvGrpSpPr>
          <p:grpSpPr>
            <a:xfrm>
              <a:off x="6376561" y="3529597"/>
              <a:ext cx="371879" cy="1041351"/>
              <a:chOff x="8044230" y="1155305"/>
              <a:chExt cx="873117" cy="2444958"/>
            </a:xfrm>
          </p:grpSpPr>
          <p:sp>
            <p:nvSpPr>
              <p:cNvPr id="808" name="Google Shape;808;p11"/>
              <p:cNvSpPr/>
              <p:nvPr/>
            </p:nvSpPr>
            <p:spPr>
              <a:xfrm>
                <a:off x="8044230" y="1155305"/>
                <a:ext cx="873117" cy="2444958"/>
              </a:xfrm>
              <a:prstGeom prst="rect">
                <a:avLst/>
              </a:prstGeom>
              <a:gradFill>
                <a:gsLst>
                  <a:gs pos="0">
                    <a:srgbClr val="CDCCE8"/>
                  </a:gs>
                  <a:gs pos="23000">
                    <a:srgbClr val="CDCCE8"/>
                  </a:gs>
                  <a:gs pos="63000">
                    <a:srgbClr val="E5EEF0"/>
                  </a:gs>
                  <a:gs pos="98000">
                    <a:srgbClr val="CDCCE8"/>
                  </a:gs>
                  <a:gs pos="100000">
                    <a:srgbClr val="CDCCE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09" name="Google Shape;809;p11"/>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10" name="Google Shape;810;p11"/>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811" name="Google Shape;811;p11"/>
              <p:cNvGrpSpPr/>
              <p:nvPr/>
            </p:nvGrpSpPr>
            <p:grpSpPr>
              <a:xfrm>
                <a:off x="8455786" y="2250457"/>
                <a:ext cx="50145" cy="304800"/>
                <a:chOff x="1062038" y="1792942"/>
                <a:chExt cx="50146" cy="304800"/>
              </a:xfrm>
            </p:grpSpPr>
            <p:sp>
              <p:nvSpPr>
                <p:cNvPr id="812" name="Google Shape;812;p11"/>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13" name="Google Shape;813;p11"/>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14" name="Google Shape;814;p11"/>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815" name="Google Shape;815;p11"/>
            <p:cNvGrpSpPr/>
            <p:nvPr/>
          </p:nvGrpSpPr>
          <p:grpSpPr>
            <a:xfrm>
              <a:off x="6841452" y="3529597"/>
              <a:ext cx="371879" cy="1041351"/>
              <a:chOff x="9130973" y="1155305"/>
              <a:chExt cx="873117" cy="2444958"/>
            </a:xfrm>
          </p:grpSpPr>
          <p:sp>
            <p:nvSpPr>
              <p:cNvPr id="816" name="Google Shape;816;p11"/>
              <p:cNvSpPr/>
              <p:nvPr/>
            </p:nvSpPr>
            <p:spPr>
              <a:xfrm>
                <a:off x="9130973" y="1155305"/>
                <a:ext cx="873117" cy="2444958"/>
              </a:xfrm>
              <a:prstGeom prst="rect">
                <a:avLst/>
              </a:prstGeom>
              <a:gradFill>
                <a:gsLst>
                  <a:gs pos="0">
                    <a:srgbClr val="CDCCE8"/>
                  </a:gs>
                  <a:gs pos="23000">
                    <a:srgbClr val="CDCCE8"/>
                  </a:gs>
                  <a:gs pos="63000">
                    <a:srgbClr val="E5EEF0"/>
                  </a:gs>
                  <a:gs pos="98000">
                    <a:srgbClr val="CDCCE8"/>
                  </a:gs>
                  <a:gs pos="100000">
                    <a:srgbClr val="CDCCE8"/>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17" name="Google Shape;817;p11"/>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18" name="Google Shape;818;p11"/>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819" name="Google Shape;819;p11"/>
              <p:cNvGrpSpPr/>
              <p:nvPr/>
            </p:nvGrpSpPr>
            <p:grpSpPr>
              <a:xfrm>
                <a:off x="9549491" y="2250457"/>
                <a:ext cx="50145" cy="304800"/>
                <a:chOff x="1062038" y="1792942"/>
                <a:chExt cx="50146" cy="304800"/>
              </a:xfrm>
            </p:grpSpPr>
            <p:sp>
              <p:nvSpPr>
                <p:cNvPr id="820" name="Google Shape;820;p11"/>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21" name="Google Shape;821;p11"/>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22" name="Google Shape;822;p11"/>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823" name="Google Shape;823;p11"/>
            <p:cNvGrpSpPr/>
            <p:nvPr/>
          </p:nvGrpSpPr>
          <p:grpSpPr>
            <a:xfrm>
              <a:off x="6236035" y="3712535"/>
              <a:ext cx="187107" cy="691710"/>
              <a:chOff x="7714357" y="1584819"/>
              <a:chExt cx="439305" cy="1624045"/>
            </a:xfrm>
          </p:grpSpPr>
          <p:cxnSp>
            <p:nvCxnSpPr>
              <p:cNvPr id="824" name="Google Shape;824;p11"/>
              <p:cNvCxnSpPr>
                <a:stCxn id="801" idx="6"/>
                <a:endCxn id="809"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825" name="Google Shape;825;p11"/>
              <p:cNvCxnSpPr>
                <a:stCxn id="802" idx="6"/>
                <a:endCxn id="810"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826" name="Google Shape;826;p11"/>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827" name="Google Shape;827;p11"/>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828" name="Google Shape;828;p11"/>
              <p:cNvCxnSpPr>
                <a:stCxn id="801"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829" name="Google Shape;829;p11"/>
              <p:cNvCxnSpPr>
                <a:stCxn id="801" idx="6"/>
                <a:endCxn id="810"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830" name="Google Shape;830;p11"/>
              <p:cNvCxnSpPr>
                <a:stCxn id="802" idx="6"/>
                <a:endCxn id="809"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831" name="Google Shape;831;p11"/>
              <p:cNvCxnSpPr>
                <a:stCxn id="802"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832" name="Google Shape;832;p11"/>
              <p:cNvCxnSpPr>
                <a:stCxn id="801"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833" name="Google Shape;833;p11"/>
              <p:cNvCxnSpPr>
                <a:endCxn id="809"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834" name="Google Shape;834;p11"/>
              <p:cNvCxnSpPr>
                <a:endCxn id="810"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835" name="Google Shape;835;p11"/>
              <p:cNvCxnSpPr>
                <a:stCxn id="802"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836" name="Google Shape;836;p11"/>
            <p:cNvGrpSpPr/>
            <p:nvPr/>
          </p:nvGrpSpPr>
          <p:grpSpPr>
            <a:xfrm>
              <a:off x="6701862" y="3712147"/>
              <a:ext cx="189133" cy="692093"/>
              <a:chOff x="8808067" y="1583752"/>
              <a:chExt cx="444065" cy="1625100"/>
            </a:xfrm>
          </p:grpSpPr>
          <p:cxnSp>
            <p:nvCxnSpPr>
              <p:cNvPr id="837" name="Google Shape;837;p11"/>
              <p:cNvCxnSpPr>
                <a:stCxn id="809" idx="6"/>
                <a:endCxn id="818"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838" name="Google Shape;838;p11"/>
              <p:cNvCxnSpPr>
                <a:stCxn id="809"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839" name="Google Shape;839;p11"/>
              <p:cNvCxnSpPr>
                <a:stCxn id="809"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840" name="Google Shape;840;p11"/>
              <p:cNvCxnSpPr>
                <a:stCxn id="809" idx="6"/>
                <a:endCxn id="817"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841" name="Google Shape;841;p11"/>
              <p:cNvCxnSpPr>
                <a:endCxn id="818"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842" name="Google Shape;842;p11"/>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843" name="Google Shape;843;p11"/>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844" name="Google Shape;844;p11"/>
              <p:cNvCxnSpPr>
                <a:endCxn id="817"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845" name="Google Shape;845;p11"/>
              <p:cNvCxnSpPr>
                <a:endCxn id="818"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846" name="Google Shape;846;p11"/>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847" name="Google Shape;847;p11"/>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848" name="Google Shape;848;p11"/>
              <p:cNvCxnSpPr>
                <a:endCxn id="817"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849" name="Google Shape;849;p11"/>
              <p:cNvCxnSpPr>
                <a:stCxn id="810" idx="6"/>
                <a:endCxn id="818"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850" name="Google Shape;850;p11"/>
              <p:cNvCxnSpPr>
                <a:stCxn id="810"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851" name="Google Shape;851;p11"/>
              <p:cNvCxnSpPr>
                <a:stCxn id="810"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852" name="Google Shape;852;p11"/>
              <p:cNvCxnSpPr>
                <a:stCxn id="810" idx="6"/>
                <a:endCxn id="817"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853" name="Google Shape;853;p11"/>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sp>
        <p:nvSpPr>
          <p:cNvPr id="854" name="Google Shape;854;p11"/>
          <p:cNvSpPr txBox="1"/>
          <p:nvPr/>
        </p:nvSpPr>
        <p:spPr>
          <a:xfrm>
            <a:off x="7303514" y="3790398"/>
            <a:ext cx="31863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ja-JP" sz="2400">
                <a:solidFill>
                  <a:schemeClr val="accent4"/>
                </a:solidFill>
                <a:latin typeface="Quattrocento Sans"/>
                <a:ea typeface="Quattrocento Sans"/>
                <a:cs typeface="Quattrocento Sans"/>
                <a:sym typeface="Quattrocento Sans"/>
              </a:rPr>
              <a:t>θ </a:t>
            </a:r>
            <a:r>
              <a:rPr b="1" i="1" lang="ja-JP" sz="2400">
                <a:solidFill>
                  <a:schemeClr val="dk2"/>
                </a:solidFill>
                <a:latin typeface="Quattrocento Sans"/>
                <a:ea typeface="Quattrocento Sans"/>
                <a:cs typeface="Quattrocento Sans"/>
                <a:sym typeface="Quattrocento Sans"/>
              </a:rPr>
              <a:t>←</a:t>
            </a:r>
            <a:r>
              <a:rPr b="1" i="1" lang="ja-JP" sz="2400">
                <a:solidFill>
                  <a:schemeClr val="accent4"/>
                </a:solidFill>
                <a:latin typeface="Quattrocento Sans"/>
                <a:ea typeface="Quattrocento Sans"/>
                <a:cs typeface="Quattrocento Sans"/>
                <a:sym typeface="Quattrocento Sans"/>
              </a:rPr>
              <a:t> θ </a:t>
            </a:r>
            <a:r>
              <a:rPr b="1" i="1" lang="ja-JP" sz="2400">
                <a:solidFill>
                  <a:schemeClr val="dk2"/>
                </a:solidFill>
                <a:latin typeface="Quattrocento Sans"/>
                <a:ea typeface="Quattrocento Sans"/>
                <a:cs typeface="Quattrocento Sans"/>
                <a:sym typeface="Quattrocento Sans"/>
              </a:rPr>
              <a:t>– </a:t>
            </a:r>
            <a:r>
              <a:rPr lang="ja-JP" sz="2400">
                <a:solidFill>
                  <a:schemeClr val="accent6"/>
                </a:solidFill>
                <a:latin typeface="Quattrocento Sans"/>
                <a:ea typeface="Quattrocento Sans"/>
                <a:cs typeface="Quattrocento Sans"/>
                <a:sym typeface="Quattrocento Sans"/>
              </a:rPr>
              <a:t>η</a:t>
            </a:r>
            <a:r>
              <a:rPr b="1" i="1" lang="ja-JP" sz="2400">
                <a:solidFill>
                  <a:schemeClr val="dk2"/>
                </a:solidFill>
                <a:latin typeface="Quattrocento Sans"/>
                <a:ea typeface="Quattrocento Sans"/>
                <a:cs typeface="Quattrocento Sans"/>
                <a:sym typeface="Quattrocento Sans"/>
              </a:rPr>
              <a:t> *</a:t>
            </a:r>
            <a:r>
              <a:rPr b="1" i="1" lang="ja-JP" sz="2400">
                <a:solidFill>
                  <a:schemeClr val="accent4"/>
                </a:solidFill>
                <a:latin typeface="Quattrocento Sans"/>
                <a:ea typeface="Quattrocento Sans"/>
                <a:cs typeface="Quattrocento Sans"/>
                <a:sym typeface="Quattrocento Sans"/>
              </a:rPr>
              <a:t> </a:t>
            </a:r>
            <a:r>
              <a:rPr b="1" i="1" lang="ja-JP" sz="2400">
                <a:solidFill>
                  <a:schemeClr val="accent3"/>
                </a:solidFill>
                <a:latin typeface="Quattrocento Sans"/>
                <a:ea typeface="Quattrocento Sans"/>
                <a:cs typeface="Quattrocento Sans"/>
                <a:sym typeface="Quattrocento Sans"/>
              </a:rPr>
              <a:t>grad</a:t>
            </a:r>
            <a:endParaRPr b="1" i="1" sz="2400">
              <a:solidFill>
                <a:schemeClr val="accent3"/>
              </a:solidFill>
              <a:latin typeface="Quattrocento Sans"/>
              <a:ea typeface="Quattrocento Sans"/>
              <a:cs typeface="Quattrocento Sans"/>
              <a:sym typeface="Quattrocento Sans"/>
            </a:endParaRPr>
          </a:p>
        </p:txBody>
      </p:sp>
      <p:cxnSp>
        <p:nvCxnSpPr>
          <p:cNvPr id="855" name="Google Shape;855;p11"/>
          <p:cNvCxnSpPr/>
          <p:nvPr/>
        </p:nvCxnSpPr>
        <p:spPr>
          <a:xfrm>
            <a:off x="10182225" y="3434096"/>
            <a:ext cx="0" cy="1477147"/>
          </a:xfrm>
          <a:prstGeom prst="straightConnector1">
            <a:avLst/>
          </a:prstGeom>
          <a:noFill/>
          <a:ln cap="flat" cmpd="sng" w="38100">
            <a:solidFill>
              <a:schemeClr val="accent1"/>
            </a:solidFill>
            <a:prstDash val="solid"/>
            <a:round/>
            <a:headEnd len="sm" w="sm" type="none"/>
            <a:tailEnd len="sm" w="sm" type="none"/>
          </a:ln>
        </p:spPr>
      </p:cxnSp>
      <p:cxnSp>
        <p:nvCxnSpPr>
          <p:cNvPr id="856" name="Google Shape;856;p11"/>
          <p:cNvCxnSpPr/>
          <p:nvPr/>
        </p:nvCxnSpPr>
        <p:spPr>
          <a:xfrm>
            <a:off x="8572500" y="4901718"/>
            <a:ext cx="1628775" cy="0"/>
          </a:xfrm>
          <a:prstGeom prst="straightConnector1">
            <a:avLst/>
          </a:prstGeom>
          <a:noFill/>
          <a:ln cap="flat" cmpd="sng" w="38100">
            <a:solidFill>
              <a:schemeClr val="accent1"/>
            </a:solidFill>
            <a:prstDash val="solid"/>
            <a:round/>
            <a:headEnd len="sm" w="sm" type="none"/>
            <a:tailEnd len="sm" w="sm" type="none"/>
          </a:ln>
        </p:spPr>
      </p:cxnSp>
      <p:sp>
        <p:nvSpPr>
          <p:cNvPr id="857" name="Google Shape;857;p11"/>
          <p:cNvSpPr txBox="1"/>
          <p:nvPr/>
        </p:nvSpPr>
        <p:spPr>
          <a:xfrm>
            <a:off x="8600069" y="5055672"/>
            <a:ext cx="15736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Quattrocento Sans"/>
                <a:ea typeface="Quattrocento Sans"/>
                <a:cs typeface="Quattrocento Sans"/>
                <a:sym typeface="Quattrocento Sans"/>
              </a:rPr>
              <a:t>1 iteration</a:t>
            </a:r>
            <a:endParaRPr sz="2400">
              <a:solidFill>
                <a:schemeClr val="dk1"/>
              </a:solidFill>
              <a:latin typeface="Quattrocento Sans"/>
              <a:ea typeface="Quattrocento Sans"/>
              <a:cs typeface="Quattrocento Sans"/>
              <a:sym typeface="Quattrocento Sans"/>
            </a:endParaRPr>
          </a:p>
        </p:txBody>
      </p:sp>
      <p:grpSp>
        <p:nvGrpSpPr>
          <p:cNvPr id="858" name="Google Shape;858;p11"/>
          <p:cNvGrpSpPr/>
          <p:nvPr/>
        </p:nvGrpSpPr>
        <p:grpSpPr>
          <a:xfrm>
            <a:off x="4174394" y="2064423"/>
            <a:ext cx="781051" cy="638331"/>
            <a:chOff x="2606101" y="2064423"/>
            <a:chExt cx="781051" cy="638331"/>
          </a:xfrm>
        </p:grpSpPr>
        <p:sp>
          <p:nvSpPr>
            <p:cNvPr id="859" name="Google Shape;859;p11"/>
            <p:cNvSpPr/>
            <p:nvPr/>
          </p:nvSpPr>
          <p:spPr>
            <a:xfrm>
              <a:off x="2607616" y="2477303"/>
              <a:ext cx="779536" cy="225451"/>
            </a:xfrm>
            <a:prstGeom prst="rect">
              <a:avLst/>
            </a:prstGeom>
            <a:solidFill>
              <a:srgbClr val="F5F4FA"/>
            </a:solidFill>
            <a:ln cap="flat" cmpd="sng" w="38100">
              <a:solidFill>
                <a:srgbClr val="EDE5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60" name="Google Shape;860;p11"/>
            <p:cNvSpPr/>
            <p:nvPr/>
          </p:nvSpPr>
          <p:spPr>
            <a:xfrm>
              <a:off x="2606101" y="2064423"/>
              <a:ext cx="781051" cy="409575"/>
            </a:xfrm>
            <a:prstGeom prst="rect">
              <a:avLst/>
            </a:prstGeom>
            <a:solidFill>
              <a:srgbClr val="B6B4DD"/>
            </a:solidFill>
            <a:ln cap="flat" cmpd="sng" w="38100">
              <a:solidFill>
                <a:srgbClr val="CDCC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sp>
        <p:nvSpPr>
          <p:cNvPr id="861" name="Google Shape;861;p11"/>
          <p:cNvSpPr txBox="1"/>
          <p:nvPr/>
        </p:nvSpPr>
        <p:spPr>
          <a:xfrm>
            <a:off x="4567383" y="5852604"/>
            <a:ext cx="3057247"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次のミニバッチへ</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2"/>
          <p:cNvSpPr/>
          <p:nvPr/>
        </p:nvSpPr>
        <p:spPr>
          <a:xfrm>
            <a:off x="494925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68" name="Google Shape;868;p12"/>
          <p:cNvSpPr/>
          <p:nvPr/>
        </p:nvSpPr>
        <p:spPr>
          <a:xfrm>
            <a:off x="572276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69" name="Google Shape;869;p12"/>
          <p:cNvSpPr/>
          <p:nvPr/>
        </p:nvSpPr>
        <p:spPr>
          <a:xfrm>
            <a:off x="650381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70" name="Google Shape;870;p12"/>
          <p:cNvSpPr/>
          <p:nvPr/>
        </p:nvSpPr>
        <p:spPr>
          <a:xfrm>
            <a:off x="7283350"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71" name="Google Shape;871;p12"/>
          <p:cNvSpPr/>
          <p:nvPr/>
        </p:nvSpPr>
        <p:spPr>
          <a:xfrm>
            <a:off x="8064401"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72" name="Google Shape;872;p12"/>
          <p:cNvSpPr/>
          <p:nvPr/>
        </p:nvSpPr>
        <p:spPr>
          <a:xfrm>
            <a:off x="884393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73" name="Google Shape;873;p12"/>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874" name="Google Shape;874;p12"/>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875" name="Google Shape;875;p12"/>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876" name="Google Shape;87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grpSp>
        <p:nvGrpSpPr>
          <p:cNvPr id="877" name="Google Shape;877;p12"/>
          <p:cNvGrpSpPr/>
          <p:nvPr/>
        </p:nvGrpSpPr>
        <p:grpSpPr>
          <a:xfrm>
            <a:off x="2607444" y="2064423"/>
            <a:ext cx="781051" cy="638331"/>
            <a:chOff x="3387152" y="2064423"/>
            <a:chExt cx="781051" cy="638331"/>
          </a:xfrm>
        </p:grpSpPr>
        <p:sp>
          <p:nvSpPr>
            <p:cNvPr id="878" name="Google Shape;878;p12"/>
            <p:cNvSpPr/>
            <p:nvPr/>
          </p:nvSpPr>
          <p:spPr>
            <a:xfrm>
              <a:off x="338866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79" name="Google Shape;879;p12"/>
            <p:cNvSpPr/>
            <p:nvPr/>
          </p:nvSpPr>
          <p:spPr>
            <a:xfrm>
              <a:off x="3387152"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grpSp>
        <p:nvGrpSpPr>
          <p:cNvPr id="880" name="Google Shape;880;p12"/>
          <p:cNvGrpSpPr/>
          <p:nvPr/>
        </p:nvGrpSpPr>
        <p:grpSpPr>
          <a:xfrm>
            <a:off x="3396209" y="2064423"/>
            <a:ext cx="781051" cy="638331"/>
            <a:chOff x="4168203" y="2064423"/>
            <a:chExt cx="781051" cy="638331"/>
          </a:xfrm>
        </p:grpSpPr>
        <p:sp>
          <p:nvSpPr>
            <p:cNvPr id="881" name="Google Shape;881;p12"/>
            <p:cNvSpPr/>
            <p:nvPr/>
          </p:nvSpPr>
          <p:spPr>
            <a:xfrm>
              <a:off x="416820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82" name="Google Shape;882;p12"/>
            <p:cNvSpPr/>
            <p:nvPr/>
          </p:nvSpPr>
          <p:spPr>
            <a:xfrm>
              <a:off x="4168203"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sp>
        <p:nvSpPr>
          <p:cNvPr id="883" name="Google Shape;883;p12"/>
          <p:cNvSpPr/>
          <p:nvPr/>
        </p:nvSpPr>
        <p:spPr>
          <a:xfrm>
            <a:off x="494925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84" name="Google Shape;884;p12"/>
          <p:cNvSpPr/>
          <p:nvPr/>
        </p:nvSpPr>
        <p:spPr>
          <a:xfrm>
            <a:off x="573030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85" name="Google Shape;885;p12"/>
          <p:cNvSpPr/>
          <p:nvPr/>
        </p:nvSpPr>
        <p:spPr>
          <a:xfrm>
            <a:off x="650078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86" name="Google Shape;886;p12"/>
          <p:cNvSpPr/>
          <p:nvPr/>
        </p:nvSpPr>
        <p:spPr>
          <a:xfrm>
            <a:off x="728183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87" name="Google Shape;887;p12"/>
          <p:cNvSpPr/>
          <p:nvPr/>
        </p:nvSpPr>
        <p:spPr>
          <a:xfrm>
            <a:off x="8062886"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88" name="Google Shape;888;p12"/>
          <p:cNvSpPr/>
          <p:nvPr/>
        </p:nvSpPr>
        <p:spPr>
          <a:xfrm>
            <a:off x="8843937"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nvGrpSpPr>
          <p:cNvPr id="889" name="Google Shape;889;p12"/>
          <p:cNvGrpSpPr/>
          <p:nvPr/>
        </p:nvGrpSpPr>
        <p:grpSpPr>
          <a:xfrm>
            <a:off x="4183287" y="2064423"/>
            <a:ext cx="781051" cy="638331"/>
            <a:chOff x="9624988" y="2064423"/>
            <a:chExt cx="781051" cy="638331"/>
          </a:xfrm>
        </p:grpSpPr>
        <p:sp>
          <p:nvSpPr>
            <p:cNvPr id="890" name="Google Shape;890;p12"/>
            <p:cNvSpPr/>
            <p:nvPr/>
          </p:nvSpPr>
          <p:spPr>
            <a:xfrm>
              <a:off x="9624988"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891" name="Google Shape;891;p12"/>
            <p:cNvSpPr/>
            <p:nvPr/>
          </p:nvSpPr>
          <p:spPr>
            <a:xfrm>
              <a:off x="9624988"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grpSp>
        <p:nvGrpSpPr>
          <p:cNvPr id="892" name="Google Shape;892;p12"/>
          <p:cNvGrpSpPr/>
          <p:nvPr/>
        </p:nvGrpSpPr>
        <p:grpSpPr>
          <a:xfrm>
            <a:off x="5341293" y="3245034"/>
            <a:ext cx="1573110" cy="1579590"/>
            <a:chOff x="5765265" y="3245034"/>
            <a:chExt cx="1573110" cy="1579590"/>
          </a:xfrm>
        </p:grpSpPr>
        <p:sp>
          <p:nvSpPr>
            <p:cNvPr id="893" name="Google Shape;893;p12"/>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894" name="Google Shape;894;p12"/>
            <p:cNvGrpSpPr/>
            <p:nvPr/>
          </p:nvGrpSpPr>
          <p:grpSpPr>
            <a:xfrm>
              <a:off x="5908623" y="3621149"/>
              <a:ext cx="371879" cy="879589"/>
              <a:chOff x="6945592" y="1370259"/>
              <a:chExt cx="873118" cy="2065162"/>
            </a:xfrm>
          </p:grpSpPr>
          <p:sp>
            <p:nvSpPr>
              <p:cNvPr id="895" name="Google Shape;895;p12"/>
              <p:cNvSpPr/>
              <p:nvPr/>
            </p:nvSpPr>
            <p:spPr>
              <a:xfrm>
                <a:off x="6945592" y="1370259"/>
                <a:ext cx="873118" cy="2065162"/>
              </a:xfrm>
              <a:prstGeom prst="rect">
                <a:avLst/>
              </a:prstGeom>
              <a:gradFill>
                <a:gsLst>
                  <a:gs pos="0">
                    <a:srgbClr val="DDCCE8"/>
                  </a:gs>
                  <a:gs pos="50000">
                    <a:srgbClr val="CDCCE8"/>
                  </a:gs>
                  <a:gs pos="100000">
                    <a:srgbClr val="E0E9E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96" name="Google Shape;896;p12"/>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897" name="Google Shape;897;p12"/>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898" name="Google Shape;898;p12"/>
              <p:cNvGrpSpPr/>
              <p:nvPr/>
            </p:nvGrpSpPr>
            <p:grpSpPr>
              <a:xfrm>
                <a:off x="7362081" y="2250458"/>
                <a:ext cx="50145" cy="304800"/>
                <a:chOff x="1062038" y="1792942"/>
                <a:chExt cx="50146" cy="304800"/>
              </a:xfrm>
            </p:grpSpPr>
            <p:sp>
              <p:nvSpPr>
                <p:cNvPr id="899" name="Google Shape;899;p12"/>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00" name="Google Shape;900;p12"/>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01" name="Google Shape;901;p12"/>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902" name="Google Shape;902;p12"/>
            <p:cNvGrpSpPr/>
            <p:nvPr/>
          </p:nvGrpSpPr>
          <p:grpSpPr>
            <a:xfrm>
              <a:off x="6376561" y="3529597"/>
              <a:ext cx="371879" cy="1041351"/>
              <a:chOff x="8044230" y="1155305"/>
              <a:chExt cx="873117" cy="2444958"/>
            </a:xfrm>
          </p:grpSpPr>
          <p:sp>
            <p:nvSpPr>
              <p:cNvPr id="903" name="Google Shape;903;p12"/>
              <p:cNvSpPr/>
              <p:nvPr/>
            </p:nvSpPr>
            <p:spPr>
              <a:xfrm>
                <a:off x="8044230" y="1155305"/>
                <a:ext cx="873117" cy="2444958"/>
              </a:xfrm>
              <a:prstGeom prst="rect">
                <a:avLst/>
              </a:prstGeom>
              <a:gradFill>
                <a:gsLst>
                  <a:gs pos="0">
                    <a:srgbClr val="DDCCE8"/>
                  </a:gs>
                  <a:gs pos="50000">
                    <a:srgbClr val="CDCCE8"/>
                  </a:gs>
                  <a:gs pos="100000">
                    <a:srgbClr val="E0E9E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04" name="Google Shape;904;p12"/>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05" name="Google Shape;905;p12"/>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906" name="Google Shape;906;p12"/>
              <p:cNvGrpSpPr/>
              <p:nvPr/>
            </p:nvGrpSpPr>
            <p:grpSpPr>
              <a:xfrm>
                <a:off x="8455786" y="2250457"/>
                <a:ext cx="50145" cy="304800"/>
                <a:chOff x="1062038" y="1792942"/>
                <a:chExt cx="50146" cy="304800"/>
              </a:xfrm>
            </p:grpSpPr>
            <p:sp>
              <p:nvSpPr>
                <p:cNvPr id="907" name="Google Shape;907;p12"/>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08" name="Google Shape;908;p12"/>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09" name="Google Shape;909;p12"/>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910" name="Google Shape;910;p12"/>
            <p:cNvGrpSpPr/>
            <p:nvPr/>
          </p:nvGrpSpPr>
          <p:grpSpPr>
            <a:xfrm>
              <a:off x="6841452" y="3529597"/>
              <a:ext cx="371879" cy="1041351"/>
              <a:chOff x="9130973" y="1155305"/>
              <a:chExt cx="873117" cy="2444958"/>
            </a:xfrm>
          </p:grpSpPr>
          <p:sp>
            <p:nvSpPr>
              <p:cNvPr id="911" name="Google Shape;911;p12"/>
              <p:cNvSpPr/>
              <p:nvPr/>
            </p:nvSpPr>
            <p:spPr>
              <a:xfrm>
                <a:off x="9130973" y="1155305"/>
                <a:ext cx="873117" cy="2444958"/>
              </a:xfrm>
              <a:prstGeom prst="rect">
                <a:avLst/>
              </a:prstGeom>
              <a:gradFill>
                <a:gsLst>
                  <a:gs pos="0">
                    <a:srgbClr val="DDCCE8"/>
                  </a:gs>
                  <a:gs pos="50000">
                    <a:srgbClr val="CDCCE8"/>
                  </a:gs>
                  <a:gs pos="100000">
                    <a:srgbClr val="E0E9EE"/>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12" name="Google Shape;912;p12"/>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13" name="Google Shape;913;p12"/>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914" name="Google Shape;914;p12"/>
              <p:cNvGrpSpPr/>
              <p:nvPr/>
            </p:nvGrpSpPr>
            <p:grpSpPr>
              <a:xfrm>
                <a:off x="9549491" y="2250457"/>
                <a:ext cx="50145" cy="304800"/>
                <a:chOff x="1062038" y="1792942"/>
                <a:chExt cx="50146" cy="304800"/>
              </a:xfrm>
            </p:grpSpPr>
            <p:sp>
              <p:nvSpPr>
                <p:cNvPr id="915" name="Google Shape;915;p12"/>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16" name="Google Shape;916;p12"/>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917" name="Google Shape;917;p12"/>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918" name="Google Shape;918;p12"/>
            <p:cNvGrpSpPr/>
            <p:nvPr/>
          </p:nvGrpSpPr>
          <p:grpSpPr>
            <a:xfrm>
              <a:off x="6236035" y="3712535"/>
              <a:ext cx="187107" cy="691710"/>
              <a:chOff x="7714357" y="1584819"/>
              <a:chExt cx="439305" cy="1624045"/>
            </a:xfrm>
          </p:grpSpPr>
          <p:cxnSp>
            <p:nvCxnSpPr>
              <p:cNvPr id="919" name="Google Shape;919;p12"/>
              <p:cNvCxnSpPr>
                <a:stCxn id="896" idx="6"/>
                <a:endCxn id="904"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920" name="Google Shape;920;p12"/>
              <p:cNvCxnSpPr>
                <a:stCxn id="897" idx="6"/>
                <a:endCxn id="905"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921" name="Google Shape;921;p12"/>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922" name="Google Shape;922;p12"/>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923" name="Google Shape;923;p12"/>
              <p:cNvCxnSpPr>
                <a:stCxn id="896"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924" name="Google Shape;924;p12"/>
              <p:cNvCxnSpPr>
                <a:stCxn id="896" idx="6"/>
                <a:endCxn id="905"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925" name="Google Shape;925;p12"/>
              <p:cNvCxnSpPr>
                <a:stCxn id="897" idx="6"/>
                <a:endCxn id="904"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926" name="Google Shape;926;p12"/>
              <p:cNvCxnSpPr>
                <a:stCxn id="897"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927" name="Google Shape;927;p12"/>
              <p:cNvCxnSpPr>
                <a:stCxn id="896"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928" name="Google Shape;928;p12"/>
              <p:cNvCxnSpPr>
                <a:endCxn id="904"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929" name="Google Shape;929;p12"/>
              <p:cNvCxnSpPr>
                <a:endCxn id="905"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930" name="Google Shape;930;p12"/>
              <p:cNvCxnSpPr>
                <a:stCxn id="897"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931" name="Google Shape;931;p12"/>
            <p:cNvGrpSpPr/>
            <p:nvPr/>
          </p:nvGrpSpPr>
          <p:grpSpPr>
            <a:xfrm>
              <a:off x="6701862" y="3712147"/>
              <a:ext cx="189133" cy="692093"/>
              <a:chOff x="8808067" y="1583752"/>
              <a:chExt cx="444065" cy="1625100"/>
            </a:xfrm>
          </p:grpSpPr>
          <p:cxnSp>
            <p:nvCxnSpPr>
              <p:cNvPr id="932" name="Google Shape;932;p12"/>
              <p:cNvCxnSpPr>
                <a:stCxn id="904" idx="6"/>
                <a:endCxn id="913"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933" name="Google Shape;933;p12"/>
              <p:cNvCxnSpPr>
                <a:stCxn id="904"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934" name="Google Shape;934;p12"/>
              <p:cNvCxnSpPr>
                <a:stCxn id="904"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935" name="Google Shape;935;p12"/>
              <p:cNvCxnSpPr>
                <a:stCxn id="904" idx="6"/>
                <a:endCxn id="912"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936" name="Google Shape;936;p12"/>
              <p:cNvCxnSpPr>
                <a:endCxn id="913"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937" name="Google Shape;937;p12"/>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938" name="Google Shape;938;p12"/>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939" name="Google Shape;939;p12"/>
              <p:cNvCxnSpPr>
                <a:endCxn id="912"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940" name="Google Shape;940;p12"/>
              <p:cNvCxnSpPr>
                <a:endCxn id="913"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941" name="Google Shape;941;p12"/>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942" name="Google Shape;942;p12"/>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943" name="Google Shape;943;p12"/>
              <p:cNvCxnSpPr>
                <a:endCxn id="912"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944" name="Google Shape;944;p12"/>
              <p:cNvCxnSpPr>
                <a:stCxn id="905" idx="6"/>
                <a:endCxn id="913"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945" name="Google Shape;945;p12"/>
              <p:cNvCxnSpPr>
                <a:stCxn id="905"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946" name="Google Shape;946;p12"/>
              <p:cNvCxnSpPr>
                <a:stCxn id="905"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947" name="Google Shape;947;p12"/>
              <p:cNvCxnSpPr>
                <a:stCxn id="905" idx="6"/>
                <a:endCxn id="912"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948" name="Google Shape;948;p12"/>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sp>
        <p:nvSpPr>
          <p:cNvPr id="949" name="Google Shape;949;p12"/>
          <p:cNvSpPr txBox="1"/>
          <p:nvPr/>
        </p:nvSpPr>
        <p:spPr>
          <a:xfrm>
            <a:off x="7303514" y="3790398"/>
            <a:ext cx="31863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ja-JP" sz="2400">
                <a:solidFill>
                  <a:schemeClr val="accent4"/>
                </a:solidFill>
                <a:latin typeface="Quattrocento Sans"/>
                <a:ea typeface="Quattrocento Sans"/>
                <a:cs typeface="Quattrocento Sans"/>
                <a:sym typeface="Quattrocento Sans"/>
              </a:rPr>
              <a:t>θ </a:t>
            </a:r>
            <a:r>
              <a:rPr b="1" i="1" lang="ja-JP" sz="2400">
                <a:solidFill>
                  <a:schemeClr val="dk2"/>
                </a:solidFill>
                <a:latin typeface="Quattrocento Sans"/>
                <a:ea typeface="Quattrocento Sans"/>
                <a:cs typeface="Quattrocento Sans"/>
                <a:sym typeface="Quattrocento Sans"/>
              </a:rPr>
              <a:t>←</a:t>
            </a:r>
            <a:r>
              <a:rPr b="1" i="1" lang="ja-JP" sz="2400">
                <a:solidFill>
                  <a:schemeClr val="accent4"/>
                </a:solidFill>
                <a:latin typeface="Quattrocento Sans"/>
                <a:ea typeface="Quattrocento Sans"/>
                <a:cs typeface="Quattrocento Sans"/>
                <a:sym typeface="Quattrocento Sans"/>
              </a:rPr>
              <a:t> θ </a:t>
            </a:r>
            <a:r>
              <a:rPr b="1" i="1" lang="ja-JP" sz="2400">
                <a:solidFill>
                  <a:schemeClr val="dk2"/>
                </a:solidFill>
                <a:latin typeface="Quattrocento Sans"/>
                <a:ea typeface="Quattrocento Sans"/>
                <a:cs typeface="Quattrocento Sans"/>
                <a:sym typeface="Quattrocento Sans"/>
              </a:rPr>
              <a:t>– </a:t>
            </a:r>
            <a:r>
              <a:rPr lang="ja-JP" sz="2400">
                <a:solidFill>
                  <a:schemeClr val="accent6"/>
                </a:solidFill>
                <a:latin typeface="Quattrocento Sans"/>
                <a:ea typeface="Quattrocento Sans"/>
                <a:cs typeface="Quattrocento Sans"/>
                <a:sym typeface="Quattrocento Sans"/>
              </a:rPr>
              <a:t>η</a:t>
            </a:r>
            <a:r>
              <a:rPr b="1" i="1" lang="ja-JP" sz="2400">
                <a:solidFill>
                  <a:schemeClr val="dk2"/>
                </a:solidFill>
                <a:latin typeface="Quattrocento Sans"/>
                <a:ea typeface="Quattrocento Sans"/>
                <a:cs typeface="Quattrocento Sans"/>
                <a:sym typeface="Quattrocento Sans"/>
              </a:rPr>
              <a:t> *</a:t>
            </a:r>
            <a:r>
              <a:rPr b="1" i="1" lang="ja-JP" sz="2400">
                <a:solidFill>
                  <a:schemeClr val="accent4"/>
                </a:solidFill>
                <a:latin typeface="Quattrocento Sans"/>
                <a:ea typeface="Quattrocento Sans"/>
                <a:cs typeface="Quattrocento Sans"/>
                <a:sym typeface="Quattrocento Sans"/>
              </a:rPr>
              <a:t> </a:t>
            </a:r>
            <a:r>
              <a:rPr b="1" i="1" lang="ja-JP" sz="2400">
                <a:solidFill>
                  <a:schemeClr val="accent3"/>
                </a:solidFill>
                <a:latin typeface="Quattrocento Sans"/>
                <a:ea typeface="Quattrocento Sans"/>
                <a:cs typeface="Quattrocento Sans"/>
                <a:sym typeface="Quattrocento Sans"/>
              </a:rPr>
              <a:t>grad</a:t>
            </a:r>
            <a:endParaRPr b="1" i="1" sz="2400">
              <a:solidFill>
                <a:schemeClr val="accent3"/>
              </a:solidFill>
              <a:latin typeface="Quattrocento Sans"/>
              <a:ea typeface="Quattrocento Sans"/>
              <a:cs typeface="Quattrocento Sans"/>
              <a:sym typeface="Quattrocento Sans"/>
            </a:endParaRPr>
          </a:p>
        </p:txBody>
      </p:sp>
      <p:cxnSp>
        <p:nvCxnSpPr>
          <p:cNvPr id="950" name="Google Shape;950;p12"/>
          <p:cNvCxnSpPr/>
          <p:nvPr/>
        </p:nvCxnSpPr>
        <p:spPr>
          <a:xfrm>
            <a:off x="10182225" y="3434096"/>
            <a:ext cx="0" cy="1477147"/>
          </a:xfrm>
          <a:prstGeom prst="straightConnector1">
            <a:avLst/>
          </a:prstGeom>
          <a:noFill/>
          <a:ln cap="flat" cmpd="sng" w="38100">
            <a:solidFill>
              <a:schemeClr val="accent1"/>
            </a:solidFill>
            <a:prstDash val="solid"/>
            <a:round/>
            <a:headEnd len="sm" w="sm" type="none"/>
            <a:tailEnd len="sm" w="sm" type="none"/>
          </a:ln>
        </p:spPr>
      </p:cxnSp>
      <p:cxnSp>
        <p:nvCxnSpPr>
          <p:cNvPr id="951" name="Google Shape;951;p12"/>
          <p:cNvCxnSpPr/>
          <p:nvPr/>
        </p:nvCxnSpPr>
        <p:spPr>
          <a:xfrm>
            <a:off x="8572500" y="4901718"/>
            <a:ext cx="1628775" cy="0"/>
          </a:xfrm>
          <a:prstGeom prst="straightConnector1">
            <a:avLst/>
          </a:prstGeom>
          <a:noFill/>
          <a:ln cap="flat" cmpd="sng" w="38100">
            <a:solidFill>
              <a:schemeClr val="accent1"/>
            </a:solidFill>
            <a:prstDash val="solid"/>
            <a:round/>
            <a:headEnd len="sm" w="sm" type="none"/>
            <a:tailEnd len="sm" w="sm" type="none"/>
          </a:ln>
        </p:spPr>
      </p:cxnSp>
      <p:sp>
        <p:nvSpPr>
          <p:cNvPr id="952" name="Google Shape;952;p12"/>
          <p:cNvSpPr txBox="1"/>
          <p:nvPr/>
        </p:nvSpPr>
        <p:spPr>
          <a:xfrm>
            <a:off x="8600069" y="5055672"/>
            <a:ext cx="15736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Quattrocento Sans"/>
                <a:ea typeface="Quattrocento Sans"/>
                <a:cs typeface="Quattrocento Sans"/>
                <a:sym typeface="Quattrocento Sans"/>
              </a:rPr>
              <a:t>1 iteration</a:t>
            </a:r>
            <a:endParaRPr sz="2400">
              <a:solidFill>
                <a:schemeClr val="dk1"/>
              </a:solidFill>
              <a:latin typeface="Quattrocento Sans"/>
              <a:ea typeface="Quattrocento Sans"/>
              <a:cs typeface="Quattrocento Sans"/>
              <a:sym typeface="Quattrocento Sans"/>
            </a:endParaRPr>
          </a:p>
        </p:txBody>
      </p:sp>
      <p:grpSp>
        <p:nvGrpSpPr>
          <p:cNvPr id="953" name="Google Shape;953;p12"/>
          <p:cNvGrpSpPr/>
          <p:nvPr/>
        </p:nvGrpSpPr>
        <p:grpSpPr>
          <a:xfrm>
            <a:off x="9621974" y="2064423"/>
            <a:ext cx="781051" cy="638331"/>
            <a:chOff x="2606101" y="2064423"/>
            <a:chExt cx="781051" cy="638331"/>
          </a:xfrm>
        </p:grpSpPr>
        <p:sp>
          <p:nvSpPr>
            <p:cNvPr id="954" name="Google Shape;954;p12"/>
            <p:cNvSpPr/>
            <p:nvPr/>
          </p:nvSpPr>
          <p:spPr>
            <a:xfrm>
              <a:off x="2607616" y="2477303"/>
              <a:ext cx="779536" cy="225451"/>
            </a:xfrm>
            <a:prstGeom prst="rect">
              <a:avLst/>
            </a:prstGeom>
            <a:solidFill>
              <a:srgbClr val="F5F4FA"/>
            </a:solidFill>
            <a:ln cap="flat" cmpd="sng" w="38100">
              <a:solidFill>
                <a:srgbClr val="EDE5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955" name="Google Shape;955;p12"/>
            <p:cNvSpPr/>
            <p:nvPr/>
          </p:nvSpPr>
          <p:spPr>
            <a:xfrm>
              <a:off x="2606101" y="2064423"/>
              <a:ext cx="781051" cy="409575"/>
            </a:xfrm>
            <a:prstGeom prst="rect">
              <a:avLst/>
            </a:prstGeom>
            <a:solidFill>
              <a:srgbClr val="B6B4DD"/>
            </a:solidFill>
            <a:ln cap="flat" cmpd="sng" w="38100">
              <a:solidFill>
                <a:srgbClr val="CDCC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cxnSp>
        <p:nvCxnSpPr>
          <p:cNvPr id="956" name="Google Shape;956;p12"/>
          <p:cNvCxnSpPr/>
          <p:nvPr/>
        </p:nvCxnSpPr>
        <p:spPr>
          <a:xfrm>
            <a:off x="10854254" y="4149398"/>
            <a:ext cx="0" cy="1477147"/>
          </a:xfrm>
          <a:prstGeom prst="straightConnector1">
            <a:avLst/>
          </a:prstGeom>
          <a:noFill/>
          <a:ln cap="flat" cmpd="sng" w="38100">
            <a:solidFill>
              <a:srgbClr val="363371"/>
            </a:solidFill>
            <a:prstDash val="solid"/>
            <a:round/>
            <a:headEnd len="sm" w="sm" type="none"/>
            <a:tailEnd len="sm" w="sm" type="none"/>
          </a:ln>
        </p:spPr>
      </p:cxnSp>
      <p:cxnSp>
        <p:nvCxnSpPr>
          <p:cNvPr id="957" name="Google Shape;957;p12"/>
          <p:cNvCxnSpPr/>
          <p:nvPr/>
        </p:nvCxnSpPr>
        <p:spPr>
          <a:xfrm>
            <a:off x="9244529" y="5617020"/>
            <a:ext cx="1628775" cy="0"/>
          </a:xfrm>
          <a:prstGeom prst="straightConnector1">
            <a:avLst/>
          </a:prstGeom>
          <a:noFill/>
          <a:ln cap="flat" cmpd="sng" w="38100">
            <a:solidFill>
              <a:srgbClr val="363371"/>
            </a:solidFill>
            <a:prstDash val="solid"/>
            <a:round/>
            <a:headEnd len="sm" w="sm" type="none"/>
            <a:tailEnd len="sm" w="sm" type="none"/>
          </a:ln>
        </p:spPr>
      </p:cxnSp>
      <p:sp>
        <p:nvSpPr>
          <p:cNvPr id="958" name="Google Shape;958;p12"/>
          <p:cNvSpPr txBox="1"/>
          <p:nvPr/>
        </p:nvSpPr>
        <p:spPr>
          <a:xfrm>
            <a:off x="9272098" y="5770974"/>
            <a:ext cx="12763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Quattrocento Sans"/>
                <a:ea typeface="Quattrocento Sans"/>
                <a:cs typeface="Quattrocento Sans"/>
                <a:sym typeface="Quattrocento Sans"/>
              </a:rPr>
              <a:t>1 epoch</a:t>
            </a:r>
            <a:endParaRPr sz="2400">
              <a:solidFill>
                <a:schemeClr val="dk1"/>
              </a:solidFill>
              <a:latin typeface="Quattrocento Sans"/>
              <a:ea typeface="Quattrocento Sans"/>
              <a:cs typeface="Quattrocento Sans"/>
              <a:sym typeface="Quattrocento Sans"/>
            </a:endParaRPr>
          </a:p>
        </p:txBody>
      </p:sp>
      <p:sp>
        <p:nvSpPr>
          <p:cNvPr id="959" name="Google Shape;959;p12"/>
          <p:cNvSpPr txBox="1"/>
          <p:nvPr/>
        </p:nvSpPr>
        <p:spPr>
          <a:xfrm>
            <a:off x="2986026" y="5852604"/>
            <a:ext cx="621997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データを全部入力したら 1epoch 終了</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rPr lang="ja-JP"/>
              <a:t>今回の内容</a:t>
            </a:r>
            <a:endParaRPr/>
          </a:p>
        </p:txBody>
      </p:sp>
      <p:sp>
        <p:nvSpPr>
          <p:cNvPr id="117" name="Google Shape;117;p2"/>
          <p:cNvSpPr txBox="1"/>
          <p:nvPr>
            <p:ph idx="1" type="body"/>
          </p:nvPr>
        </p:nvSpPr>
        <p:spPr>
          <a:xfrm>
            <a:off x="1097280" y="1577133"/>
            <a:ext cx="10058400" cy="4291962"/>
          </a:xfrm>
          <a:prstGeom prst="rect">
            <a:avLst/>
          </a:prstGeom>
          <a:noFill/>
          <a:ln>
            <a:noFill/>
          </a:ln>
        </p:spPr>
        <p:txBody>
          <a:bodyPr anchorCtr="0" anchor="t" bIns="45700" lIns="0" spcFirstLastPara="1" rIns="0" wrap="square" tIns="45700">
            <a:normAutofit/>
          </a:bodyPr>
          <a:lstStyle/>
          <a:p>
            <a:pPr indent="-177800" lvl="0" marL="91440" rtl="0" algn="l">
              <a:lnSpc>
                <a:spcPct val="113000"/>
              </a:lnSpc>
              <a:spcBef>
                <a:spcPts val="0"/>
              </a:spcBef>
              <a:spcAft>
                <a:spcPts val="0"/>
              </a:spcAft>
              <a:buSzPts val="2800"/>
              <a:buChar char="◦"/>
            </a:pPr>
            <a:r>
              <a:rPr lang="ja-JP" sz="2800"/>
              <a:t>典型的なモデルの学習フローとは何か？</a:t>
            </a:r>
            <a:endParaRPr sz="2800"/>
          </a:p>
          <a:p>
            <a:pPr indent="-177800" lvl="0" marL="91440" rtl="0" algn="l">
              <a:lnSpc>
                <a:spcPct val="113000"/>
              </a:lnSpc>
              <a:spcBef>
                <a:spcPts val="1400"/>
              </a:spcBef>
              <a:spcAft>
                <a:spcPts val="0"/>
              </a:spcAft>
              <a:buSzPts val="2800"/>
              <a:buChar char="◦"/>
            </a:pPr>
            <a:r>
              <a:rPr lang="ja-JP" sz="2800"/>
              <a:t>PyTorch 実装の概観を理解する</a:t>
            </a:r>
            <a:endParaRPr sz="2800"/>
          </a:p>
          <a:p>
            <a:pPr indent="0" lvl="0" marL="91440" rtl="0" algn="l">
              <a:lnSpc>
                <a:spcPct val="113000"/>
              </a:lnSpc>
              <a:spcBef>
                <a:spcPts val="1400"/>
              </a:spcBef>
              <a:spcAft>
                <a:spcPts val="0"/>
              </a:spcAft>
              <a:buSzPts val="2800"/>
              <a:buNone/>
            </a:pPr>
            <a:r>
              <a:t/>
            </a:r>
            <a:endParaRPr sz="2800"/>
          </a:p>
          <a:p>
            <a:pPr indent="0" lvl="0" marL="91440" rtl="0" algn="l">
              <a:lnSpc>
                <a:spcPct val="113000"/>
              </a:lnSpc>
              <a:spcBef>
                <a:spcPts val="1400"/>
              </a:spcBef>
              <a:spcAft>
                <a:spcPts val="0"/>
              </a:spcAft>
              <a:buSzPts val="2800"/>
              <a:buNone/>
            </a:pPr>
            <a:r>
              <a:t/>
            </a:r>
            <a:endParaRPr sz="2800"/>
          </a:p>
        </p:txBody>
      </p:sp>
      <p:sp>
        <p:nvSpPr>
          <p:cNvPr id="118" name="Google Shape;118;p2"/>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119" name="Google Shape;119;p2"/>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120" name="Google Shape;120;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spTree>
  </p:cSld>
  <p:clrMapOvr>
    <a:masterClrMapping/>
  </p:clrMapOvr>
  <mc:AlternateContent>
    <mc:Choice Requires="p14">
      <p:transition p14:dur="18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127" name="Google Shape;127;p3"/>
          <p:cNvSpPr txBox="1"/>
          <p:nvPr>
            <p:ph idx="1" type="body"/>
          </p:nvPr>
        </p:nvSpPr>
        <p:spPr>
          <a:xfrm>
            <a:off x="1097280" y="1577133"/>
            <a:ext cx="10058400" cy="4291962"/>
          </a:xfrm>
          <a:prstGeom prst="rect">
            <a:avLst/>
          </a:prstGeom>
          <a:noFill/>
          <a:ln>
            <a:noFill/>
          </a:ln>
        </p:spPr>
        <p:txBody>
          <a:bodyPr anchorCtr="0" anchor="t" bIns="45700" lIns="0" spcFirstLastPara="1" rIns="0" wrap="square" tIns="45700">
            <a:normAutofit/>
          </a:bodyPr>
          <a:lstStyle/>
          <a:p>
            <a:pPr indent="-177800" lvl="0" marL="91440" rtl="0" algn="l">
              <a:lnSpc>
                <a:spcPct val="113000"/>
              </a:lnSpc>
              <a:spcBef>
                <a:spcPts val="0"/>
              </a:spcBef>
              <a:spcAft>
                <a:spcPts val="0"/>
              </a:spcAft>
              <a:buSzPts val="2800"/>
              <a:buChar char="◦"/>
            </a:pPr>
            <a:r>
              <a:rPr lang="ja-JP" sz="2800"/>
              <a:t>典型的な学習方法</a:t>
            </a:r>
            <a:endParaRPr sz="2800"/>
          </a:p>
        </p:txBody>
      </p:sp>
      <p:sp>
        <p:nvSpPr>
          <p:cNvPr id="128" name="Google Shape;128;p3"/>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129" name="Google Shape;129;p3"/>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130" name="Google Shape;130;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sp>
        <p:nvSpPr>
          <p:cNvPr id="131" name="Google Shape;131;p3"/>
          <p:cNvSpPr txBox="1"/>
          <p:nvPr/>
        </p:nvSpPr>
        <p:spPr>
          <a:xfrm>
            <a:off x="1097279" y="1773539"/>
            <a:ext cx="10723245" cy="4291962"/>
          </a:xfrm>
          <a:prstGeom prst="rect">
            <a:avLst/>
          </a:prstGeom>
          <a:noFill/>
          <a:ln>
            <a:noFill/>
          </a:ln>
        </p:spPr>
        <p:txBody>
          <a:bodyPr anchorCtr="0" anchor="ctr" bIns="45700" lIns="0" spcFirstLastPara="1" rIns="0" wrap="square" tIns="45700">
            <a:normAutofit/>
          </a:bodyPr>
          <a:lstStyle/>
          <a:p>
            <a:pPr indent="-514350" lvl="2" marL="989838" marR="0" rtl="0" algn="l">
              <a:lnSpc>
                <a:spcPct val="113000"/>
              </a:lnSpc>
              <a:spcBef>
                <a:spcPts val="0"/>
              </a:spcBef>
              <a:spcAft>
                <a:spcPts val="0"/>
              </a:spcAft>
              <a:buClr>
                <a:schemeClr val="accent1"/>
              </a:buClr>
              <a:buSzPts val="2800"/>
              <a:buFont typeface="Quattrocento Sans"/>
              <a:buAutoNum type="arabicPeriod"/>
            </a:pPr>
            <a:r>
              <a:rPr b="0" i="0" lang="ja-JP" sz="2800" u="none" cap="none" strike="noStrike">
                <a:solidFill>
                  <a:schemeClr val="dk1"/>
                </a:solidFill>
                <a:latin typeface="Quattrocento Sans"/>
                <a:ea typeface="Quattrocento Sans"/>
                <a:cs typeface="Quattrocento Sans"/>
                <a:sym typeface="Quattrocento Sans"/>
              </a:rPr>
              <a:t>教師あり学習</a:t>
            </a:r>
            <a:br>
              <a:rPr b="0" i="0" lang="ja-JP" sz="2400" u="none" cap="none" strike="noStrike">
                <a:solidFill>
                  <a:schemeClr val="dk1"/>
                </a:solidFill>
                <a:latin typeface="Quattrocento Sans"/>
                <a:ea typeface="Quattrocento Sans"/>
                <a:cs typeface="Quattrocento Sans"/>
                <a:sym typeface="Quattrocento Sans"/>
              </a:rPr>
            </a:br>
            <a:r>
              <a:rPr b="0" i="0" lang="ja-JP" sz="2400" u="none" cap="none" strike="noStrike">
                <a:solidFill>
                  <a:schemeClr val="dk1"/>
                </a:solidFill>
                <a:latin typeface="Quattrocento Sans"/>
                <a:ea typeface="Quattrocento Sans"/>
                <a:cs typeface="Quattrocento Sans"/>
                <a:sym typeface="Quattrocento Sans"/>
              </a:rPr>
              <a:t>データ と 正解ラベル のペアからなるデータセット</a:t>
            </a:r>
            <a:endParaRPr b="0" i="0" sz="2400" u="none" cap="none" strike="noStrike">
              <a:solidFill>
                <a:schemeClr val="dk1"/>
              </a:solidFill>
              <a:latin typeface="Quattrocento Sans"/>
              <a:ea typeface="Quattrocento Sans"/>
              <a:cs typeface="Quattrocento Sans"/>
              <a:sym typeface="Quattrocento Sans"/>
            </a:endParaRPr>
          </a:p>
          <a:p>
            <a:pPr indent="-514350" lvl="2" marL="989838" marR="0" rtl="0" algn="l">
              <a:lnSpc>
                <a:spcPct val="113000"/>
              </a:lnSpc>
              <a:spcBef>
                <a:spcPts val="2400"/>
              </a:spcBef>
              <a:spcAft>
                <a:spcPts val="0"/>
              </a:spcAft>
              <a:buClr>
                <a:schemeClr val="accent1"/>
              </a:buClr>
              <a:buSzPts val="2800"/>
              <a:buFont typeface="Quattrocento Sans"/>
              <a:buAutoNum type="arabicPeriod"/>
            </a:pPr>
            <a:r>
              <a:rPr b="0" i="0" lang="ja-JP" sz="2800" u="none" cap="none" strike="noStrike">
                <a:solidFill>
                  <a:schemeClr val="dk1"/>
                </a:solidFill>
                <a:latin typeface="Quattrocento Sans"/>
                <a:ea typeface="Quattrocento Sans"/>
                <a:cs typeface="Quattrocento Sans"/>
                <a:sym typeface="Quattrocento Sans"/>
              </a:rPr>
              <a:t>ミニバッチ学習</a:t>
            </a:r>
            <a:br>
              <a:rPr b="0" i="0" lang="ja-JP" sz="2800" u="none" cap="none" strike="noStrike">
                <a:solidFill>
                  <a:schemeClr val="dk1"/>
                </a:solidFill>
                <a:latin typeface="Quattrocento Sans"/>
                <a:ea typeface="Quattrocento Sans"/>
                <a:cs typeface="Quattrocento Sans"/>
                <a:sym typeface="Quattrocento Sans"/>
              </a:rPr>
            </a:br>
            <a:r>
              <a:rPr b="0" i="0" lang="ja-JP" sz="2400" u="none" cap="none" strike="noStrike">
                <a:solidFill>
                  <a:schemeClr val="dk1"/>
                </a:solidFill>
                <a:latin typeface="Quattrocento Sans"/>
                <a:ea typeface="Quattrocento Sans"/>
                <a:cs typeface="Quattrocento Sans"/>
                <a:sym typeface="Quattrocento Sans"/>
              </a:rPr>
              <a:t>データセットをミニバッチに分けて処理</a:t>
            </a:r>
            <a:endParaRPr b="0" i="0" sz="2400" u="none" cap="none" strike="noStrike">
              <a:solidFill>
                <a:schemeClr val="dk1"/>
              </a:solidFill>
              <a:latin typeface="Quattrocento Sans"/>
              <a:ea typeface="Quattrocento Sans"/>
              <a:cs typeface="Quattrocento Sans"/>
              <a:sym typeface="Quattrocento Sans"/>
            </a:endParaRPr>
          </a:p>
          <a:p>
            <a:pPr indent="-514350" lvl="2" marL="989838" marR="0" rtl="0" algn="l">
              <a:lnSpc>
                <a:spcPct val="113000"/>
              </a:lnSpc>
              <a:spcBef>
                <a:spcPts val="2400"/>
              </a:spcBef>
              <a:spcAft>
                <a:spcPts val="0"/>
              </a:spcAft>
              <a:buClr>
                <a:schemeClr val="accent1"/>
              </a:buClr>
              <a:buSzPts val="2800"/>
              <a:buFont typeface="Quattrocento Sans"/>
              <a:buAutoNum type="arabicPeriod"/>
            </a:pPr>
            <a:r>
              <a:rPr b="0" i="0" lang="ja-JP" sz="2800" u="none" cap="none" strike="noStrike">
                <a:solidFill>
                  <a:schemeClr val="dk1"/>
                </a:solidFill>
                <a:latin typeface="Quattrocento Sans"/>
                <a:ea typeface="Quattrocento Sans"/>
                <a:cs typeface="Quattrocento Sans"/>
                <a:sym typeface="Quattrocento Sans"/>
              </a:rPr>
              <a:t>損失関数に基づく最適化</a:t>
            </a:r>
            <a:br>
              <a:rPr b="0" i="0" lang="ja-JP" sz="2800" u="none" cap="none" strike="noStrike">
                <a:solidFill>
                  <a:schemeClr val="dk1"/>
                </a:solidFill>
                <a:latin typeface="Quattrocento Sans"/>
                <a:ea typeface="Quattrocento Sans"/>
                <a:cs typeface="Quattrocento Sans"/>
                <a:sym typeface="Quattrocento Sans"/>
              </a:rPr>
            </a:br>
            <a:r>
              <a:rPr b="0" i="0" lang="ja-JP" sz="2400" u="none" cap="none" strike="noStrike">
                <a:solidFill>
                  <a:schemeClr val="dk1"/>
                </a:solidFill>
                <a:latin typeface="Quattrocento Sans"/>
                <a:ea typeface="Quattrocento Sans"/>
                <a:cs typeface="Quattrocento Sans"/>
                <a:sym typeface="Quattrocento Sans"/>
              </a:rPr>
              <a:t>予測と正解の誤差を数値化し，小さくなるようにパラメータを更新</a:t>
            </a:r>
            <a:endParaRPr b="0" i="0" sz="2800" u="none" cap="none" strike="noStrike">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138" name="Google Shape;138;p4"/>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139" name="Google Shape;139;p4"/>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140" name="Google Shape;140;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sp>
        <p:nvSpPr>
          <p:cNvPr id="141" name="Google Shape;141;p4"/>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grpSp>
        <p:nvGrpSpPr>
          <p:cNvPr id="142" name="Google Shape;142;p4"/>
          <p:cNvGrpSpPr/>
          <p:nvPr/>
        </p:nvGrpSpPr>
        <p:grpSpPr>
          <a:xfrm>
            <a:off x="5341293" y="3245034"/>
            <a:ext cx="1573110" cy="1579590"/>
            <a:chOff x="5765265" y="3245034"/>
            <a:chExt cx="1573110" cy="1579590"/>
          </a:xfrm>
        </p:grpSpPr>
        <p:sp>
          <p:nvSpPr>
            <p:cNvPr id="143" name="Google Shape;143;p4"/>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144" name="Google Shape;144;p4"/>
            <p:cNvGrpSpPr/>
            <p:nvPr/>
          </p:nvGrpSpPr>
          <p:grpSpPr>
            <a:xfrm>
              <a:off x="5908623" y="3621149"/>
              <a:ext cx="371879" cy="879589"/>
              <a:chOff x="6945592" y="1370259"/>
              <a:chExt cx="873118" cy="2065162"/>
            </a:xfrm>
          </p:grpSpPr>
          <p:sp>
            <p:nvSpPr>
              <p:cNvPr id="145" name="Google Shape;145;p4"/>
              <p:cNvSpPr/>
              <p:nvPr/>
            </p:nvSpPr>
            <p:spPr>
              <a:xfrm>
                <a:off x="6945592" y="1370259"/>
                <a:ext cx="873118" cy="2065162"/>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46" name="Google Shape;146;p4"/>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47" name="Google Shape;147;p4"/>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148" name="Google Shape;148;p4"/>
              <p:cNvGrpSpPr/>
              <p:nvPr/>
            </p:nvGrpSpPr>
            <p:grpSpPr>
              <a:xfrm>
                <a:off x="7362081" y="2250458"/>
                <a:ext cx="50145" cy="304800"/>
                <a:chOff x="1062038" y="1792942"/>
                <a:chExt cx="50146" cy="304800"/>
              </a:xfrm>
            </p:grpSpPr>
            <p:sp>
              <p:nvSpPr>
                <p:cNvPr id="149" name="Google Shape;149;p4"/>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50" name="Google Shape;150;p4"/>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51" name="Google Shape;151;p4"/>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152" name="Google Shape;152;p4"/>
            <p:cNvGrpSpPr/>
            <p:nvPr/>
          </p:nvGrpSpPr>
          <p:grpSpPr>
            <a:xfrm>
              <a:off x="6376561" y="3529597"/>
              <a:ext cx="371879" cy="1041351"/>
              <a:chOff x="8044230" y="1155305"/>
              <a:chExt cx="873117" cy="2444958"/>
            </a:xfrm>
          </p:grpSpPr>
          <p:sp>
            <p:nvSpPr>
              <p:cNvPr id="153" name="Google Shape;153;p4"/>
              <p:cNvSpPr/>
              <p:nvPr/>
            </p:nvSpPr>
            <p:spPr>
              <a:xfrm>
                <a:off x="8044230"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54" name="Google Shape;154;p4"/>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55" name="Google Shape;155;p4"/>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156" name="Google Shape;156;p4"/>
              <p:cNvGrpSpPr/>
              <p:nvPr/>
            </p:nvGrpSpPr>
            <p:grpSpPr>
              <a:xfrm>
                <a:off x="8455786" y="2250457"/>
                <a:ext cx="50145" cy="304800"/>
                <a:chOff x="1062038" y="1792942"/>
                <a:chExt cx="50146" cy="304800"/>
              </a:xfrm>
            </p:grpSpPr>
            <p:sp>
              <p:nvSpPr>
                <p:cNvPr id="157" name="Google Shape;157;p4"/>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58" name="Google Shape;158;p4"/>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59" name="Google Shape;159;p4"/>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160" name="Google Shape;160;p4"/>
            <p:cNvGrpSpPr/>
            <p:nvPr/>
          </p:nvGrpSpPr>
          <p:grpSpPr>
            <a:xfrm>
              <a:off x="6841452" y="3529597"/>
              <a:ext cx="371879" cy="1041351"/>
              <a:chOff x="9130973" y="1155305"/>
              <a:chExt cx="873117" cy="2444958"/>
            </a:xfrm>
          </p:grpSpPr>
          <p:sp>
            <p:nvSpPr>
              <p:cNvPr id="161" name="Google Shape;161;p4"/>
              <p:cNvSpPr/>
              <p:nvPr/>
            </p:nvSpPr>
            <p:spPr>
              <a:xfrm>
                <a:off x="9130973"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62" name="Google Shape;162;p4"/>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63" name="Google Shape;163;p4"/>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164" name="Google Shape;164;p4"/>
              <p:cNvGrpSpPr/>
              <p:nvPr/>
            </p:nvGrpSpPr>
            <p:grpSpPr>
              <a:xfrm>
                <a:off x="9549491" y="2250457"/>
                <a:ext cx="50145" cy="304800"/>
                <a:chOff x="1062038" y="1792942"/>
                <a:chExt cx="50146" cy="304800"/>
              </a:xfrm>
            </p:grpSpPr>
            <p:sp>
              <p:nvSpPr>
                <p:cNvPr id="165" name="Google Shape;165;p4"/>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66" name="Google Shape;166;p4"/>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167" name="Google Shape;167;p4"/>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168" name="Google Shape;168;p4"/>
            <p:cNvGrpSpPr/>
            <p:nvPr/>
          </p:nvGrpSpPr>
          <p:grpSpPr>
            <a:xfrm>
              <a:off x="6236035" y="3712535"/>
              <a:ext cx="187107" cy="691710"/>
              <a:chOff x="7714357" y="1584819"/>
              <a:chExt cx="439305" cy="1624045"/>
            </a:xfrm>
          </p:grpSpPr>
          <p:cxnSp>
            <p:nvCxnSpPr>
              <p:cNvPr id="169" name="Google Shape;169;p4"/>
              <p:cNvCxnSpPr>
                <a:stCxn id="146" idx="6"/>
                <a:endCxn id="154"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170" name="Google Shape;170;p4"/>
              <p:cNvCxnSpPr>
                <a:stCxn id="147" idx="6"/>
                <a:endCxn id="155"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171" name="Google Shape;171;p4"/>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172" name="Google Shape;172;p4"/>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173" name="Google Shape;173;p4"/>
              <p:cNvCxnSpPr>
                <a:stCxn id="146"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174" name="Google Shape;174;p4"/>
              <p:cNvCxnSpPr>
                <a:stCxn id="146" idx="6"/>
                <a:endCxn id="155"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175" name="Google Shape;175;p4"/>
              <p:cNvCxnSpPr>
                <a:stCxn id="147" idx="6"/>
                <a:endCxn id="154"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176" name="Google Shape;176;p4"/>
              <p:cNvCxnSpPr>
                <a:stCxn id="147"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177" name="Google Shape;177;p4"/>
              <p:cNvCxnSpPr>
                <a:stCxn id="146"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178" name="Google Shape;178;p4"/>
              <p:cNvCxnSpPr>
                <a:endCxn id="154"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179" name="Google Shape;179;p4"/>
              <p:cNvCxnSpPr>
                <a:endCxn id="155"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180" name="Google Shape;180;p4"/>
              <p:cNvCxnSpPr>
                <a:stCxn id="147"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181" name="Google Shape;181;p4"/>
            <p:cNvGrpSpPr/>
            <p:nvPr/>
          </p:nvGrpSpPr>
          <p:grpSpPr>
            <a:xfrm>
              <a:off x="6701862" y="3712147"/>
              <a:ext cx="189133" cy="692093"/>
              <a:chOff x="8808067" y="1583752"/>
              <a:chExt cx="444065" cy="1625100"/>
            </a:xfrm>
          </p:grpSpPr>
          <p:cxnSp>
            <p:nvCxnSpPr>
              <p:cNvPr id="182" name="Google Shape;182;p4"/>
              <p:cNvCxnSpPr>
                <a:stCxn id="154" idx="6"/>
                <a:endCxn id="163"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183" name="Google Shape;183;p4"/>
              <p:cNvCxnSpPr>
                <a:stCxn id="154"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184" name="Google Shape;184;p4"/>
              <p:cNvCxnSpPr>
                <a:stCxn id="154"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185" name="Google Shape;185;p4"/>
              <p:cNvCxnSpPr>
                <a:stCxn id="154" idx="6"/>
                <a:endCxn id="162"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186" name="Google Shape;186;p4"/>
              <p:cNvCxnSpPr>
                <a:endCxn id="163"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187" name="Google Shape;187;p4"/>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188" name="Google Shape;188;p4"/>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189" name="Google Shape;189;p4"/>
              <p:cNvCxnSpPr>
                <a:endCxn id="162"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190" name="Google Shape;190;p4"/>
              <p:cNvCxnSpPr>
                <a:endCxn id="163"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191" name="Google Shape;191;p4"/>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192" name="Google Shape;192;p4"/>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193" name="Google Shape;193;p4"/>
              <p:cNvCxnSpPr>
                <a:endCxn id="162"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194" name="Google Shape;194;p4"/>
              <p:cNvCxnSpPr>
                <a:stCxn id="155" idx="6"/>
                <a:endCxn id="163"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195" name="Google Shape;195;p4"/>
              <p:cNvCxnSpPr>
                <a:stCxn id="155"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196" name="Google Shape;196;p4"/>
              <p:cNvCxnSpPr>
                <a:stCxn id="155"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197" name="Google Shape;197;p4"/>
              <p:cNvCxnSpPr>
                <a:stCxn id="155" idx="6"/>
                <a:endCxn id="162"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198" name="Google Shape;198;p4"/>
          <p:cNvSpPr txBox="1"/>
          <p:nvPr/>
        </p:nvSpPr>
        <p:spPr>
          <a:xfrm>
            <a:off x="5513634" y="5000684"/>
            <a:ext cx="1224944"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000">
                <a:solidFill>
                  <a:schemeClr val="dk1"/>
                </a:solidFill>
                <a:latin typeface="Quattrocento Sans"/>
                <a:ea typeface="Quattrocento Sans"/>
                <a:cs typeface="Quattrocento Sans"/>
                <a:sym typeface="Quattrocento Sans"/>
              </a:rPr>
              <a:t>モデル</a:t>
            </a:r>
            <a:endParaRPr sz="2000">
              <a:solidFill>
                <a:schemeClr val="dk1"/>
              </a:solidFill>
              <a:latin typeface="Quattrocento Sans"/>
              <a:ea typeface="Quattrocento Sans"/>
              <a:cs typeface="Quattrocento Sans"/>
              <a:sym typeface="Quattrocento Sans"/>
            </a:endParaRPr>
          </a:p>
        </p:txBody>
      </p:sp>
      <p:grpSp>
        <p:nvGrpSpPr>
          <p:cNvPr id="199" name="Google Shape;199;p4"/>
          <p:cNvGrpSpPr/>
          <p:nvPr/>
        </p:nvGrpSpPr>
        <p:grpSpPr>
          <a:xfrm>
            <a:off x="2607616" y="2069728"/>
            <a:ext cx="7799938" cy="634358"/>
            <a:chOff x="2607616" y="2069728"/>
            <a:chExt cx="7799938" cy="634358"/>
          </a:xfrm>
        </p:grpSpPr>
        <p:sp>
          <p:nvSpPr>
            <p:cNvPr id="200" name="Google Shape;200;p4"/>
            <p:cNvSpPr/>
            <p:nvPr/>
          </p:nvSpPr>
          <p:spPr>
            <a:xfrm>
              <a:off x="2607616" y="2478635"/>
              <a:ext cx="7799938"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01" name="Google Shape;201;p4"/>
            <p:cNvSpPr/>
            <p:nvPr/>
          </p:nvSpPr>
          <p:spPr>
            <a:xfrm>
              <a:off x="2607616" y="2069728"/>
              <a:ext cx="7799938"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grpSp>
        <p:nvGrpSpPr>
          <p:cNvPr id="202" name="Google Shape;202;p4"/>
          <p:cNvGrpSpPr/>
          <p:nvPr/>
        </p:nvGrpSpPr>
        <p:grpSpPr>
          <a:xfrm>
            <a:off x="2904246" y="1475613"/>
            <a:ext cx="954107" cy="587966"/>
            <a:chOff x="9800805" y="1475613"/>
            <a:chExt cx="954107" cy="587966"/>
          </a:xfrm>
        </p:grpSpPr>
        <p:sp>
          <p:nvSpPr>
            <p:cNvPr id="203" name="Google Shape;203;p4"/>
            <p:cNvSpPr txBox="1"/>
            <p:nvPr/>
          </p:nvSpPr>
          <p:spPr>
            <a:xfrm>
              <a:off x="9800805" y="1475613"/>
              <a:ext cx="9541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データ</a:t>
              </a:r>
              <a:endParaRPr sz="2000">
                <a:solidFill>
                  <a:schemeClr val="dk1"/>
                </a:solidFill>
                <a:latin typeface="Quattrocento Sans"/>
                <a:ea typeface="Quattrocento Sans"/>
                <a:cs typeface="Quattrocento Sans"/>
                <a:sym typeface="Quattrocento Sans"/>
              </a:endParaRPr>
            </a:p>
          </p:txBody>
        </p:sp>
        <p:cxnSp>
          <p:nvCxnSpPr>
            <p:cNvPr id="204" name="Google Shape;204;p4"/>
            <p:cNvCxnSpPr/>
            <p:nvPr/>
          </p:nvCxnSpPr>
          <p:spPr>
            <a:xfrm flipH="1" rot="10800000">
              <a:off x="9968972" y="1793163"/>
              <a:ext cx="270415" cy="270416"/>
            </a:xfrm>
            <a:prstGeom prst="straightConnector1">
              <a:avLst/>
            </a:prstGeom>
            <a:noFill/>
            <a:ln cap="flat" cmpd="sng" w="38100">
              <a:solidFill>
                <a:schemeClr val="accent3"/>
              </a:solidFill>
              <a:prstDash val="solid"/>
              <a:round/>
              <a:headEnd len="sm" w="sm" type="none"/>
              <a:tailEnd len="sm" w="sm" type="none"/>
            </a:ln>
          </p:spPr>
        </p:cxnSp>
      </p:grpSp>
      <p:cxnSp>
        <p:nvCxnSpPr>
          <p:cNvPr id="205" name="Google Shape;205;p4"/>
          <p:cNvCxnSpPr/>
          <p:nvPr/>
        </p:nvCxnSpPr>
        <p:spPr>
          <a:xfrm rot="10800000">
            <a:off x="3510994" y="2704144"/>
            <a:ext cx="270415" cy="270416"/>
          </a:xfrm>
          <a:prstGeom prst="straightConnector1">
            <a:avLst/>
          </a:prstGeom>
          <a:noFill/>
          <a:ln cap="flat" cmpd="sng" w="38100">
            <a:solidFill>
              <a:srgbClr val="CDB4DC"/>
            </a:solidFill>
            <a:prstDash val="solid"/>
            <a:round/>
            <a:headEnd len="sm" w="sm" type="none"/>
            <a:tailEnd len="sm" w="sm" type="none"/>
          </a:ln>
        </p:spPr>
      </p:cxnSp>
      <p:sp>
        <p:nvSpPr>
          <p:cNvPr id="206" name="Google Shape;206;p4"/>
          <p:cNvSpPr txBox="1"/>
          <p:nvPr/>
        </p:nvSpPr>
        <p:spPr>
          <a:xfrm>
            <a:off x="3111995" y="2996850"/>
            <a:ext cx="14670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正解ラベル</a:t>
            </a:r>
            <a:endParaRPr sz="2000">
              <a:solidFill>
                <a:schemeClr val="dk1"/>
              </a:solidFill>
              <a:latin typeface="Quattrocento Sans"/>
              <a:ea typeface="Quattrocento Sans"/>
              <a:cs typeface="Quattrocento Sans"/>
              <a:sym typeface="Quattrocento Sans"/>
            </a:endParaRPr>
          </a:p>
        </p:txBody>
      </p:sp>
      <p:sp>
        <p:nvSpPr>
          <p:cNvPr id="207" name="Google Shape;207;p4"/>
          <p:cNvSpPr txBox="1"/>
          <p:nvPr/>
        </p:nvSpPr>
        <p:spPr>
          <a:xfrm>
            <a:off x="3490159" y="5852604"/>
            <a:ext cx="5211683"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訓練データとモデルを用意する</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214" name="Google Shape;214;p5"/>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215" name="Google Shape;215;p5"/>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216" name="Google Shape;21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grpSp>
        <p:nvGrpSpPr>
          <p:cNvPr id="217" name="Google Shape;217;p5"/>
          <p:cNvGrpSpPr/>
          <p:nvPr/>
        </p:nvGrpSpPr>
        <p:grpSpPr>
          <a:xfrm>
            <a:off x="5341293" y="3245034"/>
            <a:ext cx="1573110" cy="1579590"/>
            <a:chOff x="5765265" y="3245034"/>
            <a:chExt cx="1573110" cy="1579590"/>
          </a:xfrm>
        </p:grpSpPr>
        <p:sp>
          <p:nvSpPr>
            <p:cNvPr id="218" name="Google Shape;218;p5"/>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219" name="Google Shape;219;p5"/>
            <p:cNvGrpSpPr/>
            <p:nvPr/>
          </p:nvGrpSpPr>
          <p:grpSpPr>
            <a:xfrm>
              <a:off x="5908623" y="3621149"/>
              <a:ext cx="371879" cy="879589"/>
              <a:chOff x="6945592" y="1370259"/>
              <a:chExt cx="873118" cy="2065162"/>
            </a:xfrm>
          </p:grpSpPr>
          <p:sp>
            <p:nvSpPr>
              <p:cNvPr id="220" name="Google Shape;220;p5"/>
              <p:cNvSpPr/>
              <p:nvPr/>
            </p:nvSpPr>
            <p:spPr>
              <a:xfrm>
                <a:off x="6945592" y="1370259"/>
                <a:ext cx="873118" cy="2065162"/>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21" name="Google Shape;221;p5"/>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22" name="Google Shape;222;p5"/>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223" name="Google Shape;223;p5"/>
              <p:cNvGrpSpPr/>
              <p:nvPr/>
            </p:nvGrpSpPr>
            <p:grpSpPr>
              <a:xfrm>
                <a:off x="7362081" y="2250458"/>
                <a:ext cx="50145" cy="304800"/>
                <a:chOff x="1062038" y="1792942"/>
                <a:chExt cx="50146" cy="304800"/>
              </a:xfrm>
            </p:grpSpPr>
            <p:sp>
              <p:nvSpPr>
                <p:cNvPr id="224" name="Google Shape;224;p5"/>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25" name="Google Shape;225;p5"/>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26" name="Google Shape;226;p5"/>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227" name="Google Shape;227;p5"/>
            <p:cNvGrpSpPr/>
            <p:nvPr/>
          </p:nvGrpSpPr>
          <p:grpSpPr>
            <a:xfrm>
              <a:off x="6376561" y="3529597"/>
              <a:ext cx="371879" cy="1041351"/>
              <a:chOff x="8044230" y="1155305"/>
              <a:chExt cx="873117" cy="2444958"/>
            </a:xfrm>
          </p:grpSpPr>
          <p:sp>
            <p:nvSpPr>
              <p:cNvPr id="228" name="Google Shape;228;p5"/>
              <p:cNvSpPr/>
              <p:nvPr/>
            </p:nvSpPr>
            <p:spPr>
              <a:xfrm>
                <a:off x="8044230"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29" name="Google Shape;229;p5"/>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30" name="Google Shape;230;p5"/>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231" name="Google Shape;231;p5"/>
              <p:cNvGrpSpPr/>
              <p:nvPr/>
            </p:nvGrpSpPr>
            <p:grpSpPr>
              <a:xfrm>
                <a:off x="8455786" y="2250457"/>
                <a:ext cx="50145" cy="304800"/>
                <a:chOff x="1062038" y="1792942"/>
                <a:chExt cx="50146" cy="304800"/>
              </a:xfrm>
            </p:grpSpPr>
            <p:sp>
              <p:nvSpPr>
                <p:cNvPr id="232" name="Google Shape;232;p5"/>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33" name="Google Shape;233;p5"/>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34" name="Google Shape;234;p5"/>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235" name="Google Shape;235;p5"/>
            <p:cNvGrpSpPr/>
            <p:nvPr/>
          </p:nvGrpSpPr>
          <p:grpSpPr>
            <a:xfrm>
              <a:off x="6841452" y="3529597"/>
              <a:ext cx="371879" cy="1041351"/>
              <a:chOff x="9130973" y="1155305"/>
              <a:chExt cx="873117" cy="2444958"/>
            </a:xfrm>
          </p:grpSpPr>
          <p:sp>
            <p:nvSpPr>
              <p:cNvPr id="236" name="Google Shape;236;p5"/>
              <p:cNvSpPr/>
              <p:nvPr/>
            </p:nvSpPr>
            <p:spPr>
              <a:xfrm>
                <a:off x="9130973"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37" name="Google Shape;237;p5"/>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38" name="Google Shape;238;p5"/>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239" name="Google Shape;239;p5"/>
              <p:cNvGrpSpPr/>
              <p:nvPr/>
            </p:nvGrpSpPr>
            <p:grpSpPr>
              <a:xfrm>
                <a:off x="9549491" y="2250457"/>
                <a:ext cx="50145" cy="304800"/>
                <a:chOff x="1062038" y="1792942"/>
                <a:chExt cx="50146" cy="304800"/>
              </a:xfrm>
            </p:grpSpPr>
            <p:sp>
              <p:nvSpPr>
                <p:cNvPr id="240" name="Google Shape;240;p5"/>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41" name="Google Shape;241;p5"/>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42" name="Google Shape;242;p5"/>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243" name="Google Shape;243;p5"/>
            <p:cNvGrpSpPr/>
            <p:nvPr/>
          </p:nvGrpSpPr>
          <p:grpSpPr>
            <a:xfrm>
              <a:off x="6236035" y="3712535"/>
              <a:ext cx="187107" cy="691710"/>
              <a:chOff x="7714357" y="1584819"/>
              <a:chExt cx="439305" cy="1624045"/>
            </a:xfrm>
          </p:grpSpPr>
          <p:cxnSp>
            <p:nvCxnSpPr>
              <p:cNvPr id="244" name="Google Shape;244;p5"/>
              <p:cNvCxnSpPr>
                <a:stCxn id="221" idx="6"/>
                <a:endCxn id="229"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245" name="Google Shape;245;p5"/>
              <p:cNvCxnSpPr>
                <a:stCxn id="222" idx="6"/>
                <a:endCxn id="230"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246" name="Google Shape;246;p5"/>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247" name="Google Shape;247;p5"/>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248" name="Google Shape;248;p5"/>
              <p:cNvCxnSpPr>
                <a:stCxn id="221"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249" name="Google Shape;249;p5"/>
              <p:cNvCxnSpPr>
                <a:stCxn id="221" idx="6"/>
                <a:endCxn id="230"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250" name="Google Shape;250;p5"/>
              <p:cNvCxnSpPr>
                <a:stCxn id="222" idx="6"/>
                <a:endCxn id="229"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251" name="Google Shape;251;p5"/>
              <p:cNvCxnSpPr>
                <a:stCxn id="222"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252" name="Google Shape;252;p5"/>
              <p:cNvCxnSpPr>
                <a:stCxn id="221"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253" name="Google Shape;253;p5"/>
              <p:cNvCxnSpPr>
                <a:endCxn id="229"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254" name="Google Shape;254;p5"/>
              <p:cNvCxnSpPr>
                <a:endCxn id="230"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255" name="Google Shape;255;p5"/>
              <p:cNvCxnSpPr>
                <a:stCxn id="222"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256" name="Google Shape;256;p5"/>
            <p:cNvGrpSpPr/>
            <p:nvPr/>
          </p:nvGrpSpPr>
          <p:grpSpPr>
            <a:xfrm>
              <a:off x="6701862" y="3712147"/>
              <a:ext cx="189133" cy="692093"/>
              <a:chOff x="8808067" y="1583752"/>
              <a:chExt cx="444065" cy="1625100"/>
            </a:xfrm>
          </p:grpSpPr>
          <p:cxnSp>
            <p:nvCxnSpPr>
              <p:cNvPr id="257" name="Google Shape;257;p5"/>
              <p:cNvCxnSpPr>
                <a:stCxn id="229" idx="6"/>
                <a:endCxn id="238"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258" name="Google Shape;258;p5"/>
              <p:cNvCxnSpPr>
                <a:stCxn id="229"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259" name="Google Shape;259;p5"/>
              <p:cNvCxnSpPr>
                <a:stCxn id="229"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260" name="Google Shape;260;p5"/>
              <p:cNvCxnSpPr>
                <a:stCxn id="229" idx="6"/>
                <a:endCxn id="237"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261" name="Google Shape;261;p5"/>
              <p:cNvCxnSpPr>
                <a:endCxn id="238"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262" name="Google Shape;262;p5"/>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263" name="Google Shape;263;p5"/>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264" name="Google Shape;264;p5"/>
              <p:cNvCxnSpPr>
                <a:endCxn id="237"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265" name="Google Shape;265;p5"/>
              <p:cNvCxnSpPr>
                <a:endCxn id="238"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266" name="Google Shape;266;p5"/>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267" name="Google Shape;267;p5"/>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268" name="Google Shape;268;p5"/>
              <p:cNvCxnSpPr>
                <a:endCxn id="237"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269" name="Google Shape;269;p5"/>
              <p:cNvCxnSpPr>
                <a:stCxn id="230" idx="6"/>
                <a:endCxn id="238"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270" name="Google Shape;270;p5"/>
              <p:cNvCxnSpPr>
                <a:stCxn id="230"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271" name="Google Shape;271;p5"/>
              <p:cNvCxnSpPr>
                <a:stCxn id="230"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272" name="Google Shape;272;p5"/>
              <p:cNvCxnSpPr>
                <a:stCxn id="230" idx="6"/>
                <a:endCxn id="237"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273" name="Google Shape;273;p5"/>
          <p:cNvSpPr txBox="1"/>
          <p:nvPr/>
        </p:nvSpPr>
        <p:spPr>
          <a:xfrm>
            <a:off x="5513634" y="5000684"/>
            <a:ext cx="1224944"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000">
                <a:solidFill>
                  <a:schemeClr val="dk1"/>
                </a:solidFill>
                <a:latin typeface="Quattrocento Sans"/>
                <a:ea typeface="Quattrocento Sans"/>
                <a:cs typeface="Quattrocento Sans"/>
                <a:sym typeface="Quattrocento Sans"/>
              </a:rPr>
              <a:t>モデル</a:t>
            </a:r>
            <a:endParaRPr sz="2000">
              <a:solidFill>
                <a:schemeClr val="dk1"/>
              </a:solidFill>
              <a:latin typeface="Quattrocento Sans"/>
              <a:ea typeface="Quattrocento Sans"/>
              <a:cs typeface="Quattrocento Sans"/>
              <a:sym typeface="Quattrocento Sans"/>
            </a:endParaRPr>
          </a:p>
        </p:txBody>
      </p:sp>
      <p:sp>
        <p:nvSpPr>
          <p:cNvPr id="274" name="Google Shape;274;p5"/>
          <p:cNvSpPr/>
          <p:nvPr/>
        </p:nvSpPr>
        <p:spPr>
          <a:xfrm rot="5400000">
            <a:off x="2942204" y="1523741"/>
            <a:ext cx="123191" cy="681096"/>
          </a:xfrm>
          <a:prstGeom prst="leftBrace">
            <a:avLst>
              <a:gd fmla="val 8333" name="adj1"/>
              <a:gd fmla="val 50000" name="adj2"/>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275" name="Google Shape;275;p5"/>
          <p:cNvSpPr txBox="1"/>
          <p:nvPr/>
        </p:nvSpPr>
        <p:spPr>
          <a:xfrm>
            <a:off x="2334386" y="1443815"/>
            <a:ext cx="13388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Quattrocento Sans"/>
                <a:ea typeface="Quattrocento Sans"/>
                <a:cs typeface="Quattrocento Sans"/>
                <a:sym typeface="Quattrocento Sans"/>
              </a:rPr>
              <a:t>ミニバッチ</a:t>
            </a:r>
            <a:endParaRPr sz="1800">
              <a:solidFill>
                <a:schemeClr val="dk1"/>
              </a:solidFill>
              <a:latin typeface="Quattrocento Sans"/>
              <a:ea typeface="Quattrocento Sans"/>
              <a:cs typeface="Quattrocento Sans"/>
              <a:sym typeface="Quattrocento Sans"/>
            </a:endParaRPr>
          </a:p>
        </p:txBody>
      </p:sp>
      <p:sp>
        <p:nvSpPr>
          <p:cNvPr id="276" name="Google Shape;276;p5"/>
          <p:cNvSpPr/>
          <p:nvPr/>
        </p:nvSpPr>
        <p:spPr>
          <a:xfrm>
            <a:off x="2607616"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77" name="Google Shape;277;p5"/>
          <p:cNvSpPr/>
          <p:nvPr/>
        </p:nvSpPr>
        <p:spPr>
          <a:xfrm>
            <a:off x="2607616"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78" name="Google Shape;278;p5"/>
          <p:cNvSpPr/>
          <p:nvPr/>
        </p:nvSpPr>
        <p:spPr>
          <a:xfrm>
            <a:off x="338866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79" name="Google Shape;279;p5"/>
          <p:cNvSpPr/>
          <p:nvPr/>
        </p:nvSpPr>
        <p:spPr>
          <a:xfrm>
            <a:off x="3388667"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0" name="Google Shape;280;p5"/>
          <p:cNvSpPr/>
          <p:nvPr/>
        </p:nvSpPr>
        <p:spPr>
          <a:xfrm>
            <a:off x="416820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1" name="Google Shape;281;p5"/>
          <p:cNvSpPr/>
          <p:nvPr/>
        </p:nvSpPr>
        <p:spPr>
          <a:xfrm>
            <a:off x="4168203"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2" name="Google Shape;282;p5"/>
          <p:cNvSpPr/>
          <p:nvPr/>
        </p:nvSpPr>
        <p:spPr>
          <a:xfrm>
            <a:off x="494925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3" name="Google Shape;283;p5"/>
          <p:cNvSpPr/>
          <p:nvPr/>
        </p:nvSpPr>
        <p:spPr>
          <a:xfrm>
            <a:off x="4949254"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4" name="Google Shape;284;p5"/>
          <p:cNvSpPr/>
          <p:nvPr/>
        </p:nvSpPr>
        <p:spPr>
          <a:xfrm>
            <a:off x="572276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5" name="Google Shape;285;p5"/>
          <p:cNvSpPr/>
          <p:nvPr/>
        </p:nvSpPr>
        <p:spPr>
          <a:xfrm>
            <a:off x="5722763"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6" name="Google Shape;286;p5"/>
          <p:cNvSpPr/>
          <p:nvPr/>
        </p:nvSpPr>
        <p:spPr>
          <a:xfrm>
            <a:off x="650381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7" name="Google Shape;287;p5"/>
          <p:cNvSpPr/>
          <p:nvPr/>
        </p:nvSpPr>
        <p:spPr>
          <a:xfrm>
            <a:off x="6503814"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8" name="Google Shape;288;p5"/>
          <p:cNvSpPr/>
          <p:nvPr/>
        </p:nvSpPr>
        <p:spPr>
          <a:xfrm>
            <a:off x="7283350"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89" name="Google Shape;289;p5"/>
          <p:cNvSpPr/>
          <p:nvPr/>
        </p:nvSpPr>
        <p:spPr>
          <a:xfrm>
            <a:off x="7283350"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90" name="Google Shape;290;p5"/>
          <p:cNvSpPr/>
          <p:nvPr/>
        </p:nvSpPr>
        <p:spPr>
          <a:xfrm>
            <a:off x="8064401"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91" name="Google Shape;291;p5"/>
          <p:cNvSpPr/>
          <p:nvPr/>
        </p:nvSpPr>
        <p:spPr>
          <a:xfrm>
            <a:off x="8064401"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92" name="Google Shape;292;p5"/>
          <p:cNvSpPr/>
          <p:nvPr/>
        </p:nvSpPr>
        <p:spPr>
          <a:xfrm>
            <a:off x="884393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93" name="Google Shape;293;p5"/>
          <p:cNvSpPr/>
          <p:nvPr/>
        </p:nvSpPr>
        <p:spPr>
          <a:xfrm>
            <a:off x="8843937"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94" name="Google Shape;294;p5"/>
          <p:cNvSpPr/>
          <p:nvPr/>
        </p:nvSpPr>
        <p:spPr>
          <a:xfrm>
            <a:off x="9624988"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95" name="Google Shape;295;p5"/>
          <p:cNvSpPr/>
          <p:nvPr/>
        </p:nvSpPr>
        <p:spPr>
          <a:xfrm>
            <a:off x="9624988" y="2068396"/>
            <a:ext cx="779536"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296" name="Google Shape;296;p5"/>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sp>
        <p:nvSpPr>
          <p:cNvPr id="297" name="Google Shape;297;p5"/>
          <p:cNvSpPr txBox="1"/>
          <p:nvPr/>
        </p:nvSpPr>
        <p:spPr>
          <a:xfrm>
            <a:off x="2592475" y="5852604"/>
            <a:ext cx="7007046"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訓練データを分割してミニバッチをつくる</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
          <p:cNvSpPr/>
          <p:nvPr/>
        </p:nvSpPr>
        <p:spPr>
          <a:xfrm>
            <a:off x="338866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04" name="Google Shape;304;p6"/>
          <p:cNvSpPr/>
          <p:nvPr/>
        </p:nvSpPr>
        <p:spPr>
          <a:xfrm>
            <a:off x="416820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05" name="Google Shape;305;p6"/>
          <p:cNvSpPr/>
          <p:nvPr/>
        </p:nvSpPr>
        <p:spPr>
          <a:xfrm>
            <a:off x="494925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06" name="Google Shape;306;p6"/>
          <p:cNvSpPr/>
          <p:nvPr/>
        </p:nvSpPr>
        <p:spPr>
          <a:xfrm>
            <a:off x="572276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07" name="Google Shape;307;p6"/>
          <p:cNvSpPr/>
          <p:nvPr/>
        </p:nvSpPr>
        <p:spPr>
          <a:xfrm>
            <a:off x="650381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08" name="Google Shape;308;p6"/>
          <p:cNvSpPr/>
          <p:nvPr/>
        </p:nvSpPr>
        <p:spPr>
          <a:xfrm>
            <a:off x="7283350"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09" name="Google Shape;309;p6"/>
          <p:cNvSpPr/>
          <p:nvPr/>
        </p:nvSpPr>
        <p:spPr>
          <a:xfrm>
            <a:off x="8064401"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0" name="Google Shape;310;p6"/>
          <p:cNvSpPr/>
          <p:nvPr/>
        </p:nvSpPr>
        <p:spPr>
          <a:xfrm>
            <a:off x="884393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1" name="Google Shape;311;p6"/>
          <p:cNvSpPr/>
          <p:nvPr/>
        </p:nvSpPr>
        <p:spPr>
          <a:xfrm>
            <a:off x="9624988"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2" name="Google Shape;312;p6"/>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313" name="Google Shape;313;p6"/>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314" name="Google Shape;314;p6"/>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315" name="Google Shape;315;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sp>
        <p:nvSpPr>
          <p:cNvPr id="316" name="Google Shape;316;p6"/>
          <p:cNvSpPr/>
          <p:nvPr/>
        </p:nvSpPr>
        <p:spPr>
          <a:xfrm>
            <a:off x="3387152"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7" name="Google Shape;317;p6"/>
          <p:cNvSpPr/>
          <p:nvPr/>
        </p:nvSpPr>
        <p:spPr>
          <a:xfrm>
            <a:off x="4168203"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8" name="Google Shape;318;p6"/>
          <p:cNvSpPr/>
          <p:nvPr/>
        </p:nvSpPr>
        <p:spPr>
          <a:xfrm>
            <a:off x="494925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19" name="Google Shape;319;p6"/>
          <p:cNvSpPr/>
          <p:nvPr/>
        </p:nvSpPr>
        <p:spPr>
          <a:xfrm>
            <a:off x="573030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20" name="Google Shape;320;p6"/>
          <p:cNvSpPr/>
          <p:nvPr/>
        </p:nvSpPr>
        <p:spPr>
          <a:xfrm>
            <a:off x="650078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21" name="Google Shape;321;p6"/>
          <p:cNvSpPr/>
          <p:nvPr/>
        </p:nvSpPr>
        <p:spPr>
          <a:xfrm>
            <a:off x="728183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22" name="Google Shape;322;p6"/>
          <p:cNvSpPr/>
          <p:nvPr/>
        </p:nvSpPr>
        <p:spPr>
          <a:xfrm>
            <a:off x="8062886"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23" name="Google Shape;323;p6"/>
          <p:cNvSpPr/>
          <p:nvPr/>
        </p:nvSpPr>
        <p:spPr>
          <a:xfrm>
            <a:off x="8843937"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24" name="Google Shape;324;p6"/>
          <p:cNvSpPr/>
          <p:nvPr/>
        </p:nvSpPr>
        <p:spPr>
          <a:xfrm>
            <a:off x="9624988"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nvGrpSpPr>
          <p:cNvPr id="325" name="Google Shape;325;p6"/>
          <p:cNvGrpSpPr/>
          <p:nvPr/>
        </p:nvGrpSpPr>
        <p:grpSpPr>
          <a:xfrm>
            <a:off x="2607616" y="3245034"/>
            <a:ext cx="4306787" cy="2155760"/>
            <a:chOff x="3031588" y="3245034"/>
            <a:chExt cx="4306787" cy="2155760"/>
          </a:xfrm>
        </p:grpSpPr>
        <p:grpSp>
          <p:nvGrpSpPr>
            <p:cNvPr id="326" name="Google Shape;326;p6"/>
            <p:cNvGrpSpPr/>
            <p:nvPr/>
          </p:nvGrpSpPr>
          <p:grpSpPr>
            <a:xfrm>
              <a:off x="5765265" y="3245034"/>
              <a:ext cx="1573110" cy="1579590"/>
              <a:chOff x="5765265" y="3245034"/>
              <a:chExt cx="1573110" cy="1579590"/>
            </a:xfrm>
          </p:grpSpPr>
          <p:sp>
            <p:nvSpPr>
              <p:cNvPr id="327" name="Google Shape;327;p6"/>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328" name="Google Shape;328;p6"/>
              <p:cNvGrpSpPr/>
              <p:nvPr/>
            </p:nvGrpSpPr>
            <p:grpSpPr>
              <a:xfrm>
                <a:off x="5908623" y="3621149"/>
                <a:ext cx="371879" cy="879589"/>
                <a:chOff x="6945592" y="1370259"/>
                <a:chExt cx="873118" cy="2065162"/>
              </a:xfrm>
            </p:grpSpPr>
            <p:sp>
              <p:nvSpPr>
                <p:cNvPr id="329" name="Google Shape;329;p6"/>
                <p:cNvSpPr/>
                <p:nvPr/>
              </p:nvSpPr>
              <p:spPr>
                <a:xfrm>
                  <a:off x="6945592" y="1370259"/>
                  <a:ext cx="873118" cy="2065162"/>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30" name="Google Shape;330;p6"/>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31" name="Google Shape;331;p6"/>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332" name="Google Shape;332;p6"/>
                <p:cNvGrpSpPr/>
                <p:nvPr/>
              </p:nvGrpSpPr>
              <p:grpSpPr>
                <a:xfrm>
                  <a:off x="7362081" y="2250458"/>
                  <a:ext cx="50145" cy="304800"/>
                  <a:chOff x="1062038" y="1792942"/>
                  <a:chExt cx="50146" cy="304800"/>
                </a:xfrm>
              </p:grpSpPr>
              <p:sp>
                <p:nvSpPr>
                  <p:cNvPr id="333" name="Google Shape;333;p6"/>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34" name="Google Shape;334;p6"/>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35" name="Google Shape;335;p6"/>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336" name="Google Shape;336;p6"/>
              <p:cNvGrpSpPr/>
              <p:nvPr/>
            </p:nvGrpSpPr>
            <p:grpSpPr>
              <a:xfrm>
                <a:off x="6376561" y="3529597"/>
                <a:ext cx="371879" cy="1041351"/>
                <a:chOff x="8044230" y="1155305"/>
                <a:chExt cx="873117" cy="2444958"/>
              </a:xfrm>
            </p:grpSpPr>
            <p:sp>
              <p:nvSpPr>
                <p:cNvPr id="337" name="Google Shape;337;p6"/>
                <p:cNvSpPr/>
                <p:nvPr/>
              </p:nvSpPr>
              <p:spPr>
                <a:xfrm>
                  <a:off x="8044230"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38" name="Google Shape;338;p6"/>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39" name="Google Shape;339;p6"/>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340" name="Google Shape;340;p6"/>
                <p:cNvGrpSpPr/>
                <p:nvPr/>
              </p:nvGrpSpPr>
              <p:grpSpPr>
                <a:xfrm>
                  <a:off x="8455786" y="2250457"/>
                  <a:ext cx="50145" cy="304800"/>
                  <a:chOff x="1062038" y="1792942"/>
                  <a:chExt cx="50146" cy="304800"/>
                </a:xfrm>
              </p:grpSpPr>
              <p:sp>
                <p:nvSpPr>
                  <p:cNvPr id="341" name="Google Shape;341;p6"/>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42" name="Google Shape;342;p6"/>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43" name="Google Shape;343;p6"/>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344" name="Google Shape;344;p6"/>
              <p:cNvGrpSpPr/>
              <p:nvPr/>
            </p:nvGrpSpPr>
            <p:grpSpPr>
              <a:xfrm>
                <a:off x="6841452" y="3529597"/>
                <a:ext cx="371879" cy="1041351"/>
                <a:chOff x="9130973" y="1155305"/>
                <a:chExt cx="873117" cy="2444958"/>
              </a:xfrm>
            </p:grpSpPr>
            <p:sp>
              <p:nvSpPr>
                <p:cNvPr id="345" name="Google Shape;345;p6"/>
                <p:cNvSpPr/>
                <p:nvPr/>
              </p:nvSpPr>
              <p:spPr>
                <a:xfrm>
                  <a:off x="9130973"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46" name="Google Shape;346;p6"/>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47" name="Google Shape;347;p6"/>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348" name="Google Shape;348;p6"/>
                <p:cNvGrpSpPr/>
                <p:nvPr/>
              </p:nvGrpSpPr>
              <p:grpSpPr>
                <a:xfrm>
                  <a:off x="9549491" y="2250457"/>
                  <a:ext cx="50145" cy="304800"/>
                  <a:chOff x="1062038" y="1792942"/>
                  <a:chExt cx="50146" cy="304800"/>
                </a:xfrm>
              </p:grpSpPr>
              <p:sp>
                <p:nvSpPr>
                  <p:cNvPr id="349" name="Google Shape;349;p6"/>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50" name="Google Shape;350;p6"/>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351" name="Google Shape;351;p6"/>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352" name="Google Shape;352;p6"/>
              <p:cNvGrpSpPr/>
              <p:nvPr/>
            </p:nvGrpSpPr>
            <p:grpSpPr>
              <a:xfrm>
                <a:off x="6236035" y="3712535"/>
                <a:ext cx="187107" cy="691710"/>
                <a:chOff x="7714357" y="1584819"/>
                <a:chExt cx="439305" cy="1624045"/>
              </a:xfrm>
            </p:grpSpPr>
            <p:cxnSp>
              <p:nvCxnSpPr>
                <p:cNvPr id="353" name="Google Shape;353;p6"/>
                <p:cNvCxnSpPr>
                  <a:stCxn id="330" idx="6"/>
                  <a:endCxn id="338"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354" name="Google Shape;354;p6"/>
                <p:cNvCxnSpPr>
                  <a:stCxn id="331" idx="6"/>
                  <a:endCxn id="339"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355" name="Google Shape;355;p6"/>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356" name="Google Shape;356;p6"/>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357" name="Google Shape;357;p6"/>
                <p:cNvCxnSpPr>
                  <a:stCxn id="330"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358" name="Google Shape;358;p6"/>
                <p:cNvCxnSpPr>
                  <a:stCxn id="330" idx="6"/>
                  <a:endCxn id="339"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359" name="Google Shape;359;p6"/>
                <p:cNvCxnSpPr>
                  <a:stCxn id="331" idx="6"/>
                  <a:endCxn id="338"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360" name="Google Shape;360;p6"/>
                <p:cNvCxnSpPr>
                  <a:stCxn id="331"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361" name="Google Shape;361;p6"/>
                <p:cNvCxnSpPr>
                  <a:stCxn id="330"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362" name="Google Shape;362;p6"/>
                <p:cNvCxnSpPr>
                  <a:endCxn id="338"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363" name="Google Shape;363;p6"/>
                <p:cNvCxnSpPr>
                  <a:endCxn id="339"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364" name="Google Shape;364;p6"/>
                <p:cNvCxnSpPr>
                  <a:stCxn id="331"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365" name="Google Shape;365;p6"/>
              <p:cNvGrpSpPr/>
              <p:nvPr/>
            </p:nvGrpSpPr>
            <p:grpSpPr>
              <a:xfrm>
                <a:off x="6701862" y="3712147"/>
                <a:ext cx="189133" cy="692093"/>
                <a:chOff x="8808067" y="1583752"/>
                <a:chExt cx="444065" cy="1625100"/>
              </a:xfrm>
            </p:grpSpPr>
            <p:cxnSp>
              <p:nvCxnSpPr>
                <p:cNvPr id="366" name="Google Shape;366;p6"/>
                <p:cNvCxnSpPr>
                  <a:stCxn id="338" idx="6"/>
                  <a:endCxn id="347"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367" name="Google Shape;367;p6"/>
                <p:cNvCxnSpPr>
                  <a:stCxn id="338"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368" name="Google Shape;368;p6"/>
                <p:cNvCxnSpPr>
                  <a:stCxn id="338"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369" name="Google Shape;369;p6"/>
                <p:cNvCxnSpPr>
                  <a:stCxn id="338" idx="6"/>
                  <a:endCxn id="346"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370" name="Google Shape;370;p6"/>
                <p:cNvCxnSpPr>
                  <a:endCxn id="347"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371" name="Google Shape;371;p6"/>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372" name="Google Shape;372;p6"/>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373" name="Google Shape;373;p6"/>
                <p:cNvCxnSpPr>
                  <a:endCxn id="346"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374" name="Google Shape;374;p6"/>
                <p:cNvCxnSpPr>
                  <a:endCxn id="347"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375" name="Google Shape;375;p6"/>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376" name="Google Shape;376;p6"/>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377" name="Google Shape;377;p6"/>
                <p:cNvCxnSpPr>
                  <a:endCxn id="346"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378" name="Google Shape;378;p6"/>
                <p:cNvCxnSpPr>
                  <a:stCxn id="339" idx="6"/>
                  <a:endCxn id="347"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379" name="Google Shape;379;p6"/>
                <p:cNvCxnSpPr>
                  <a:stCxn id="339"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380" name="Google Shape;380;p6"/>
                <p:cNvCxnSpPr>
                  <a:stCxn id="339"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381" name="Google Shape;381;p6"/>
                <p:cNvCxnSpPr>
                  <a:stCxn id="339" idx="6"/>
                  <a:endCxn id="346"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382" name="Google Shape;382;p6"/>
            <p:cNvSpPr txBox="1"/>
            <p:nvPr/>
          </p:nvSpPr>
          <p:spPr>
            <a:xfrm>
              <a:off x="5937606" y="5000684"/>
              <a:ext cx="1224944"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000">
                  <a:solidFill>
                    <a:schemeClr val="dk1"/>
                  </a:solidFill>
                  <a:latin typeface="Quattrocento Sans"/>
                  <a:ea typeface="Quattrocento Sans"/>
                  <a:cs typeface="Quattrocento Sans"/>
                  <a:sym typeface="Quattrocento Sans"/>
                </a:rPr>
                <a:t>モデル</a:t>
              </a:r>
              <a:endParaRPr sz="2000">
                <a:solidFill>
                  <a:schemeClr val="dk1"/>
                </a:solidFill>
                <a:latin typeface="Quattrocento Sans"/>
                <a:ea typeface="Quattrocento Sans"/>
                <a:cs typeface="Quattrocento Sans"/>
                <a:sym typeface="Quattrocento Sans"/>
              </a:endParaRPr>
            </a:p>
          </p:txBody>
        </p:sp>
        <p:sp>
          <p:nvSpPr>
            <p:cNvPr id="383" name="Google Shape;383;p6"/>
            <p:cNvSpPr/>
            <p:nvPr/>
          </p:nvSpPr>
          <p:spPr>
            <a:xfrm>
              <a:off x="3031588" y="3797567"/>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sp>
        <p:nvSpPr>
          <p:cNvPr id="384" name="Google Shape;384;p6"/>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cxnSp>
        <p:nvCxnSpPr>
          <p:cNvPr id="385" name="Google Shape;385;p6"/>
          <p:cNvCxnSpPr/>
          <p:nvPr/>
        </p:nvCxnSpPr>
        <p:spPr>
          <a:xfrm>
            <a:off x="3741057" y="4002355"/>
            <a:ext cx="1249033" cy="4208"/>
          </a:xfrm>
          <a:prstGeom prst="straightConnector1">
            <a:avLst/>
          </a:prstGeom>
          <a:noFill/>
          <a:ln cap="flat" cmpd="sng" w="19050">
            <a:solidFill>
              <a:schemeClr val="dk1"/>
            </a:solidFill>
            <a:prstDash val="solid"/>
            <a:round/>
            <a:headEnd len="sm" w="sm" type="none"/>
            <a:tailEnd len="med" w="med" type="triangle"/>
          </a:ln>
        </p:spPr>
      </p:cxnSp>
      <p:sp>
        <p:nvSpPr>
          <p:cNvPr id="386" name="Google Shape;386;p6"/>
          <p:cNvSpPr txBox="1"/>
          <p:nvPr/>
        </p:nvSpPr>
        <p:spPr>
          <a:xfrm>
            <a:off x="3914968" y="3375903"/>
            <a:ext cx="901209"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400">
                <a:solidFill>
                  <a:schemeClr val="dk1"/>
                </a:solidFill>
                <a:latin typeface="Quattrocento Sans"/>
                <a:ea typeface="Quattrocento Sans"/>
                <a:cs typeface="Quattrocento Sans"/>
                <a:sym typeface="Quattrocento Sans"/>
              </a:rPr>
              <a:t>Input</a:t>
            </a:r>
            <a:endParaRPr sz="2400">
              <a:solidFill>
                <a:schemeClr val="dk1"/>
              </a:solidFill>
              <a:latin typeface="Quattrocento Sans"/>
              <a:ea typeface="Quattrocento Sans"/>
              <a:cs typeface="Quattrocento Sans"/>
              <a:sym typeface="Quattrocento Sans"/>
            </a:endParaRPr>
          </a:p>
        </p:txBody>
      </p:sp>
      <p:sp>
        <p:nvSpPr>
          <p:cNvPr id="387" name="Google Shape;387;p6"/>
          <p:cNvSpPr/>
          <p:nvPr/>
        </p:nvSpPr>
        <p:spPr>
          <a:xfrm>
            <a:off x="2607616" y="2477303"/>
            <a:ext cx="779536" cy="225451"/>
          </a:xfrm>
          <a:prstGeom prst="rect">
            <a:avLst/>
          </a:prstGeom>
          <a:solidFill>
            <a:srgbClr val="F5F4FA"/>
          </a:solidFill>
          <a:ln cap="flat" cmpd="sng" w="38100">
            <a:solidFill>
              <a:srgbClr val="EDE5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88" name="Google Shape;388;p6"/>
          <p:cNvSpPr/>
          <p:nvPr/>
        </p:nvSpPr>
        <p:spPr>
          <a:xfrm>
            <a:off x="2606101" y="2064423"/>
            <a:ext cx="781051" cy="409575"/>
          </a:xfrm>
          <a:prstGeom prst="rect">
            <a:avLst/>
          </a:prstGeom>
          <a:solidFill>
            <a:srgbClr val="B6B4DD"/>
          </a:solidFill>
          <a:ln cap="flat" cmpd="sng" w="38100">
            <a:solidFill>
              <a:srgbClr val="CDCC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89" name="Google Shape;389;p6"/>
          <p:cNvSpPr txBox="1"/>
          <p:nvPr/>
        </p:nvSpPr>
        <p:spPr>
          <a:xfrm>
            <a:off x="3490157" y="5852604"/>
            <a:ext cx="5211683"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ミニバッチをモデルに入力する</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
          <p:cNvSpPr/>
          <p:nvPr/>
        </p:nvSpPr>
        <p:spPr>
          <a:xfrm>
            <a:off x="10815696" y="3889731"/>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96" name="Google Shape;396;p7"/>
          <p:cNvSpPr/>
          <p:nvPr/>
        </p:nvSpPr>
        <p:spPr>
          <a:xfrm>
            <a:off x="338866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97" name="Google Shape;397;p7"/>
          <p:cNvSpPr/>
          <p:nvPr/>
        </p:nvSpPr>
        <p:spPr>
          <a:xfrm>
            <a:off x="416820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98" name="Google Shape;398;p7"/>
          <p:cNvSpPr/>
          <p:nvPr/>
        </p:nvSpPr>
        <p:spPr>
          <a:xfrm>
            <a:off x="494925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399" name="Google Shape;399;p7"/>
          <p:cNvSpPr/>
          <p:nvPr/>
        </p:nvSpPr>
        <p:spPr>
          <a:xfrm>
            <a:off x="572276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00" name="Google Shape;400;p7"/>
          <p:cNvSpPr/>
          <p:nvPr/>
        </p:nvSpPr>
        <p:spPr>
          <a:xfrm>
            <a:off x="650381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01" name="Google Shape;401;p7"/>
          <p:cNvSpPr/>
          <p:nvPr/>
        </p:nvSpPr>
        <p:spPr>
          <a:xfrm>
            <a:off x="7283350"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02" name="Google Shape;402;p7"/>
          <p:cNvSpPr/>
          <p:nvPr/>
        </p:nvSpPr>
        <p:spPr>
          <a:xfrm>
            <a:off x="8064401"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03" name="Google Shape;403;p7"/>
          <p:cNvSpPr/>
          <p:nvPr/>
        </p:nvSpPr>
        <p:spPr>
          <a:xfrm>
            <a:off x="884393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04" name="Google Shape;404;p7"/>
          <p:cNvSpPr/>
          <p:nvPr/>
        </p:nvSpPr>
        <p:spPr>
          <a:xfrm>
            <a:off x="9624988"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05" name="Google Shape;405;p7"/>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406" name="Google Shape;406;p7"/>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407" name="Google Shape;407;p7"/>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408" name="Google Shape;40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sp>
        <p:nvSpPr>
          <p:cNvPr id="409" name="Google Shape;409;p7"/>
          <p:cNvSpPr/>
          <p:nvPr/>
        </p:nvSpPr>
        <p:spPr>
          <a:xfrm>
            <a:off x="3387152"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10" name="Google Shape;410;p7"/>
          <p:cNvSpPr/>
          <p:nvPr/>
        </p:nvSpPr>
        <p:spPr>
          <a:xfrm>
            <a:off x="4168203"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11" name="Google Shape;411;p7"/>
          <p:cNvSpPr/>
          <p:nvPr/>
        </p:nvSpPr>
        <p:spPr>
          <a:xfrm>
            <a:off x="494925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12" name="Google Shape;412;p7"/>
          <p:cNvSpPr/>
          <p:nvPr/>
        </p:nvSpPr>
        <p:spPr>
          <a:xfrm>
            <a:off x="573030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13" name="Google Shape;413;p7"/>
          <p:cNvSpPr/>
          <p:nvPr/>
        </p:nvSpPr>
        <p:spPr>
          <a:xfrm>
            <a:off x="650078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14" name="Google Shape;414;p7"/>
          <p:cNvSpPr/>
          <p:nvPr/>
        </p:nvSpPr>
        <p:spPr>
          <a:xfrm>
            <a:off x="728183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15" name="Google Shape;415;p7"/>
          <p:cNvSpPr/>
          <p:nvPr/>
        </p:nvSpPr>
        <p:spPr>
          <a:xfrm>
            <a:off x="8062886"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16" name="Google Shape;416;p7"/>
          <p:cNvSpPr/>
          <p:nvPr/>
        </p:nvSpPr>
        <p:spPr>
          <a:xfrm>
            <a:off x="8843937"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17" name="Google Shape;417;p7"/>
          <p:cNvSpPr/>
          <p:nvPr/>
        </p:nvSpPr>
        <p:spPr>
          <a:xfrm>
            <a:off x="9624988"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nvGrpSpPr>
          <p:cNvPr id="418" name="Google Shape;418;p7"/>
          <p:cNvGrpSpPr/>
          <p:nvPr/>
        </p:nvGrpSpPr>
        <p:grpSpPr>
          <a:xfrm>
            <a:off x="5341293" y="3245034"/>
            <a:ext cx="1573110" cy="1579590"/>
            <a:chOff x="5765265" y="3245034"/>
            <a:chExt cx="1573110" cy="1579590"/>
          </a:xfrm>
        </p:grpSpPr>
        <p:sp>
          <p:nvSpPr>
            <p:cNvPr id="419" name="Google Shape;419;p7"/>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420" name="Google Shape;420;p7"/>
            <p:cNvGrpSpPr/>
            <p:nvPr/>
          </p:nvGrpSpPr>
          <p:grpSpPr>
            <a:xfrm>
              <a:off x="5908623" y="3621149"/>
              <a:ext cx="371879" cy="879589"/>
              <a:chOff x="6945592" y="1370259"/>
              <a:chExt cx="873118" cy="2065162"/>
            </a:xfrm>
          </p:grpSpPr>
          <p:sp>
            <p:nvSpPr>
              <p:cNvPr id="421" name="Google Shape;421;p7"/>
              <p:cNvSpPr/>
              <p:nvPr/>
            </p:nvSpPr>
            <p:spPr>
              <a:xfrm>
                <a:off x="6945592" y="1370259"/>
                <a:ext cx="873118" cy="2065162"/>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22" name="Google Shape;422;p7"/>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23" name="Google Shape;423;p7"/>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424" name="Google Shape;424;p7"/>
              <p:cNvGrpSpPr/>
              <p:nvPr/>
            </p:nvGrpSpPr>
            <p:grpSpPr>
              <a:xfrm>
                <a:off x="7362081" y="2250458"/>
                <a:ext cx="50145" cy="304800"/>
                <a:chOff x="1062038" y="1792942"/>
                <a:chExt cx="50146" cy="304800"/>
              </a:xfrm>
            </p:grpSpPr>
            <p:sp>
              <p:nvSpPr>
                <p:cNvPr id="425" name="Google Shape;425;p7"/>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26" name="Google Shape;426;p7"/>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27" name="Google Shape;427;p7"/>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428" name="Google Shape;428;p7"/>
            <p:cNvGrpSpPr/>
            <p:nvPr/>
          </p:nvGrpSpPr>
          <p:grpSpPr>
            <a:xfrm>
              <a:off x="6376561" y="3529597"/>
              <a:ext cx="371879" cy="1041351"/>
              <a:chOff x="8044230" y="1155305"/>
              <a:chExt cx="873117" cy="2444958"/>
            </a:xfrm>
          </p:grpSpPr>
          <p:sp>
            <p:nvSpPr>
              <p:cNvPr id="429" name="Google Shape;429;p7"/>
              <p:cNvSpPr/>
              <p:nvPr/>
            </p:nvSpPr>
            <p:spPr>
              <a:xfrm>
                <a:off x="8044230"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30" name="Google Shape;430;p7"/>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31" name="Google Shape;431;p7"/>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432" name="Google Shape;432;p7"/>
              <p:cNvGrpSpPr/>
              <p:nvPr/>
            </p:nvGrpSpPr>
            <p:grpSpPr>
              <a:xfrm>
                <a:off x="8455786" y="2250457"/>
                <a:ext cx="50145" cy="304800"/>
                <a:chOff x="1062038" y="1792942"/>
                <a:chExt cx="50146" cy="304800"/>
              </a:xfrm>
            </p:grpSpPr>
            <p:sp>
              <p:nvSpPr>
                <p:cNvPr id="433" name="Google Shape;433;p7"/>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34" name="Google Shape;434;p7"/>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35" name="Google Shape;435;p7"/>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436" name="Google Shape;436;p7"/>
            <p:cNvGrpSpPr/>
            <p:nvPr/>
          </p:nvGrpSpPr>
          <p:grpSpPr>
            <a:xfrm>
              <a:off x="6841452" y="3529597"/>
              <a:ext cx="371879" cy="1041351"/>
              <a:chOff x="9130973" y="1155305"/>
              <a:chExt cx="873117" cy="2444958"/>
            </a:xfrm>
          </p:grpSpPr>
          <p:sp>
            <p:nvSpPr>
              <p:cNvPr id="437" name="Google Shape;437;p7"/>
              <p:cNvSpPr/>
              <p:nvPr/>
            </p:nvSpPr>
            <p:spPr>
              <a:xfrm>
                <a:off x="9130973"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38" name="Google Shape;438;p7"/>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39" name="Google Shape;439;p7"/>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440" name="Google Shape;440;p7"/>
              <p:cNvGrpSpPr/>
              <p:nvPr/>
            </p:nvGrpSpPr>
            <p:grpSpPr>
              <a:xfrm>
                <a:off x="9549491" y="2250457"/>
                <a:ext cx="50145" cy="304800"/>
                <a:chOff x="1062038" y="1792942"/>
                <a:chExt cx="50146" cy="304800"/>
              </a:xfrm>
            </p:grpSpPr>
            <p:sp>
              <p:nvSpPr>
                <p:cNvPr id="441" name="Google Shape;441;p7"/>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42" name="Google Shape;442;p7"/>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443" name="Google Shape;443;p7"/>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444" name="Google Shape;444;p7"/>
            <p:cNvGrpSpPr/>
            <p:nvPr/>
          </p:nvGrpSpPr>
          <p:grpSpPr>
            <a:xfrm>
              <a:off x="6236035" y="3712535"/>
              <a:ext cx="187107" cy="691710"/>
              <a:chOff x="7714357" y="1584819"/>
              <a:chExt cx="439305" cy="1624045"/>
            </a:xfrm>
          </p:grpSpPr>
          <p:cxnSp>
            <p:nvCxnSpPr>
              <p:cNvPr id="445" name="Google Shape;445;p7"/>
              <p:cNvCxnSpPr>
                <a:stCxn id="422" idx="6"/>
                <a:endCxn id="430"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446" name="Google Shape;446;p7"/>
              <p:cNvCxnSpPr>
                <a:stCxn id="423" idx="6"/>
                <a:endCxn id="431"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447" name="Google Shape;447;p7"/>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448" name="Google Shape;448;p7"/>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449" name="Google Shape;449;p7"/>
              <p:cNvCxnSpPr>
                <a:stCxn id="422"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450" name="Google Shape;450;p7"/>
              <p:cNvCxnSpPr>
                <a:stCxn id="422" idx="6"/>
                <a:endCxn id="431"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451" name="Google Shape;451;p7"/>
              <p:cNvCxnSpPr>
                <a:stCxn id="423" idx="6"/>
                <a:endCxn id="430"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452" name="Google Shape;452;p7"/>
              <p:cNvCxnSpPr>
                <a:stCxn id="423"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453" name="Google Shape;453;p7"/>
              <p:cNvCxnSpPr>
                <a:stCxn id="422"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454" name="Google Shape;454;p7"/>
              <p:cNvCxnSpPr>
                <a:endCxn id="430"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455" name="Google Shape;455;p7"/>
              <p:cNvCxnSpPr>
                <a:endCxn id="431"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456" name="Google Shape;456;p7"/>
              <p:cNvCxnSpPr>
                <a:stCxn id="423"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457" name="Google Shape;457;p7"/>
            <p:cNvGrpSpPr/>
            <p:nvPr/>
          </p:nvGrpSpPr>
          <p:grpSpPr>
            <a:xfrm>
              <a:off x="6701862" y="3712147"/>
              <a:ext cx="189133" cy="692093"/>
              <a:chOff x="8808067" y="1583752"/>
              <a:chExt cx="444065" cy="1625100"/>
            </a:xfrm>
          </p:grpSpPr>
          <p:cxnSp>
            <p:nvCxnSpPr>
              <p:cNvPr id="458" name="Google Shape;458;p7"/>
              <p:cNvCxnSpPr>
                <a:stCxn id="430" idx="6"/>
                <a:endCxn id="439"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459" name="Google Shape;459;p7"/>
              <p:cNvCxnSpPr>
                <a:stCxn id="430"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460" name="Google Shape;460;p7"/>
              <p:cNvCxnSpPr>
                <a:stCxn id="430"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461" name="Google Shape;461;p7"/>
              <p:cNvCxnSpPr>
                <a:stCxn id="430" idx="6"/>
                <a:endCxn id="438"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462" name="Google Shape;462;p7"/>
              <p:cNvCxnSpPr>
                <a:endCxn id="439"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463" name="Google Shape;463;p7"/>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464" name="Google Shape;464;p7"/>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465" name="Google Shape;465;p7"/>
              <p:cNvCxnSpPr>
                <a:endCxn id="438"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466" name="Google Shape;466;p7"/>
              <p:cNvCxnSpPr>
                <a:endCxn id="439"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467" name="Google Shape;467;p7"/>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468" name="Google Shape;468;p7"/>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469" name="Google Shape;469;p7"/>
              <p:cNvCxnSpPr>
                <a:endCxn id="438"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470" name="Google Shape;470;p7"/>
              <p:cNvCxnSpPr>
                <a:stCxn id="431" idx="6"/>
                <a:endCxn id="439"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471" name="Google Shape;471;p7"/>
              <p:cNvCxnSpPr>
                <a:stCxn id="431"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472" name="Google Shape;472;p7"/>
              <p:cNvCxnSpPr>
                <a:stCxn id="431"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473" name="Google Shape;473;p7"/>
              <p:cNvCxnSpPr>
                <a:stCxn id="431" idx="6"/>
                <a:endCxn id="438"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474" name="Google Shape;474;p7"/>
          <p:cNvSpPr txBox="1"/>
          <p:nvPr/>
        </p:nvSpPr>
        <p:spPr>
          <a:xfrm>
            <a:off x="5513634" y="5000684"/>
            <a:ext cx="1224944"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000">
                <a:solidFill>
                  <a:schemeClr val="dk1"/>
                </a:solidFill>
                <a:latin typeface="Quattrocento Sans"/>
                <a:ea typeface="Quattrocento Sans"/>
                <a:cs typeface="Quattrocento Sans"/>
                <a:sym typeface="Quattrocento Sans"/>
              </a:rPr>
              <a:t>モデル</a:t>
            </a:r>
            <a:endParaRPr sz="2000">
              <a:solidFill>
                <a:schemeClr val="dk1"/>
              </a:solidFill>
              <a:latin typeface="Quattrocento Sans"/>
              <a:ea typeface="Quattrocento Sans"/>
              <a:cs typeface="Quattrocento Sans"/>
              <a:sym typeface="Quattrocento Sans"/>
            </a:endParaRPr>
          </a:p>
        </p:txBody>
      </p:sp>
      <p:cxnSp>
        <p:nvCxnSpPr>
          <p:cNvPr id="475" name="Google Shape;475;p7"/>
          <p:cNvCxnSpPr/>
          <p:nvPr/>
        </p:nvCxnSpPr>
        <p:spPr>
          <a:xfrm>
            <a:off x="3741057" y="4002355"/>
            <a:ext cx="1249033" cy="4208"/>
          </a:xfrm>
          <a:prstGeom prst="straightConnector1">
            <a:avLst/>
          </a:prstGeom>
          <a:noFill/>
          <a:ln cap="flat" cmpd="sng" w="19050">
            <a:solidFill>
              <a:schemeClr val="dk1"/>
            </a:solidFill>
            <a:prstDash val="solid"/>
            <a:round/>
            <a:headEnd len="sm" w="sm" type="none"/>
            <a:tailEnd len="med" w="med" type="triangle"/>
          </a:ln>
        </p:spPr>
      </p:cxnSp>
      <p:sp>
        <p:nvSpPr>
          <p:cNvPr id="476" name="Google Shape;476;p7"/>
          <p:cNvSpPr txBox="1"/>
          <p:nvPr/>
        </p:nvSpPr>
        <p:spPr>
          <a:xfrm>
            <a:off x="3914968" y="3375903"/>
            <a:ext cx="901209"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400">
                <a:solidFill>
                  <a:schemeClr val="dk1"/>
                </a:solidFill>
                <a:latin typeface="Quattrocento Sans"/>
                <a:ea typeface="Quattrocento Sans"/>
                <a:cs typeface="Quattrocento Sans"/>
                <a:sym typeface="Quattrocento Sans"/>
              </a:rPr>
              <a:t>Input</a:t>
            </a:r>
            <a:endParaRPr sz="2400">
              <a:solidFill>
                <a:schemeClr val="dk1"/>
              </a:solidFill>
              <a:latin typeface="Quattrocento Sans"/>
              <a:ea typeface="Quattrocento Sans"/>
              <a:cs typeface="Quattrocento Sans"/>
              <a:sym typeface="Quattrocento Sans"/>
            </a:endParaRPr>
          </a:p>
        </p:txBody>
      </p:sp>
      <p:cxnSp>
        <p:nvCxnSpPr>
          <p:cNvPr id="477" name="Google Shape;477;p7"/>
          <p:cNvCxnSpPr/>
          <p:nvPr/>
        </p:nvCxnSpPr>
        <p:spPr>
          <a:xfrm>
            <a:off x="7265606" y="4002355"/>
            <a:ext cx="1249033" cy="4208"/>
          </a:xfrm>
          <a:prstGeom prst="straightConnector1">
            <a:avLst/>
          </a:prstGeom>
          <a:noFill/>
          <a:ln cap="flat" cmpd="sng" w="19050">
            <a:solidFill>
              <a:schemeClr val="dk1"/>
            </a:solidFill>
            <a:prstDash val="solid"/>
            <a:round/>
            <a:headEnd len="sm" w="sm" type="none"/>
            <a:tailEnd len="med" w="med" type="triangle"/>
          </a:ln>
        </p:spPr>
      </p:cxnSp>
      <p:sp>
        <p:nvSpPr>
          <p:cNvPr id="478" name="Google Shape;478;p7"/>
          <p:cNvSpPr txBox="1"/>
          <p:nvPr/>
        </p:nvSpPr>
        <p:spPr>
          <a:xfrm>
            <a:off x="7312078" y="3375903"/>
            <a:ext cx="1156087"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400">
                <a:solidFill>
                  <a:schemeClr val="dk1"/>
                </a:solidFill>
                <a:latin typeface="Quattrocento Sans"/>
                <a:ea typeface="Quattrocento Sans"/>
                <a:cs typeface="Quattrocento Sans"/>
                <a:sym typeface="Quattrocento Sans"/>
              </a:rPr>
              <a:t>Output</a:t>
            </a:r>
            <a:endParaRPr sz="2400">
              <a:solidFill>
                <a:schemeClr val="dk1"/>
              </a:solidFill>
              <a:latin typeface="Quattrocento Sans"/>
              <a:ea typeface="Quattrocento Sans"/>
              <a:cs typeface="Quattrocento Sans"/>
              <a:sym typeface="Quattrocento Sans"/>
            </a:endParaRPr>
          </a:p>
        </p:txBody>
      </p:sp>
      <p:sp>
        <p:nvSpPr>
          <p:cNvPr id="479" name="Google Shape;479;p7"/>
          <p:cNvSpPr/>
          <p:nvPr/>
        </p:nvSpPr>
        <p:spPr>
          <a:xfrm>
            <a:off x="8864292" y="3887373"/>
            <a:ext cx="781051" cy="229964"/>
          </a:xfrm>
          <a:prstGeom prst="rect">
            <a:avLst/>
          </a:prstGeom>
          <a:solidFill>
            <a:srgbClr val="FBCCAF"/>
          </a:solidFill>
          <a:ln cap="flat" cmpd="sng" w="38100">
            <a:solidFill>
              <a:srgbClr val="EFE6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80" name="Google Shape;480;p7"/>
          <p:cNvSpPr/>
          <p:nvPr/>
        </p:nvSpPr>
        <p:spPr>
          <a:xfrm>
            <a:off x="2607616" y="3797567"/>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81" name="Google Shape;481;p7"/>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cxnSp>
        <p:nvCxnSpPr>
          <p:cNvPr id="482" name="Google Shape;482;p7"/>
          <p:cNvCxnSpPr/>
          <p:nvPr/>
        </p:nvCxnSpPr>
        <p:spPr>
          <a:xfrm>
            <a:off x="9900457" y="4002355"/>
            <a:ext cx="707857" cy="0"/>
          </a:xfrm>
          <a:prstGeom prst="straightConnector1">
            <a:avLst/>
          </a:prstGeom>
          <a:noFill/>
          <a:ln cap="flat" cmpd="sng" w="38100">
            <a:solidFill>
              <a:schemeClr val="accent4"/>
            </a:solidFill>
            <a:prstDash val="solid"/>
            <a:round/>
            <a:headEnd len="med" w="med" type="triangle"/>
            <a:tailEnd len="med" w="med" type="triangle"/>
          </a:ln>
        </p:spPr>
      </p:cxnSp>
      <p:sp>
        <p:nvSpPr>
          <p:cNvPr id="483" name="Google Shape;483;p7"/>
          <p:cNvSpPr txBox="1"/>
          <p:nvPr/>
        </p:nvSpPr>
        <p:spPr>
          <a:xfrm>
            <a:off x="9869503" y="4199319"/>
            <a:ext cx="769763"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400">
                <a:solidFill>
                  <a:schemeClr val="accent4"/>
                </a:solidFill>
                <a:latin typeface="Quattrocento Sans"/>
                <a:ea typeface="Quattrocento Sans"/>
                <a:cs typeface="Quattrocento Sans"/>
                <a:sym typeface="Quattrocento Sans"/>
              </a:rPr>
              <a:t>Loss</a:t>
            </a:r>
            <a:endParaRPr sz="2400">
              <a:solidFill>
                <a:schemeClr val="accent4"/>
              </a:solidFill>
              <a:latin typeface="Quattrocento Sans"/>
              <a:ea typeface="Quattrocento Sans"/>
              <a:cs typeface="Quattrocento Sans"/>
              <a:sym typeface="Quattrocento Sans"/>
            </a:endParaRPr>
          </a:p>
        </p:txBody>
      </p:sp>
      <p:cxnSp>
        <p:nvCxnSpPr>
          <p:cNvPr id="484" name="Google Shape;484;p7"/>
          <p:cNvCxnSpPr/>
          <p:nvPr/>
        </p:nvCxnSpPr>
        <p:spPr>
          <a:xfrm rot="10800000">
            <a:off x="11171977" y="4110008"/>
            <a:ext cx="270415" cy="270416"/>
          </a:xfrm>
          <a:prstGeom prst="straightConnector1">
            <a:avLst/>
          </a:prstGeom>
          <a:noFill/>
          <a:ln cap="flat" cmpd="sng" w="38100">
            <a:solidFill>
              <a:srgbClr val="CDB4DC"/>
            </a:solidFill>
            <a:prstDash val="solid"/>
            <a:round/>
            <a:headEnd len="sm" w="sm" type="none"/>
            <a:tailEnd len="sm" w="sm" type="none"/>
          </a:ln>
        </p:spPr>
      </p:cxnSp>
      <p:sp>
        <p:nvSpPr>
          <p:cNvPr id="485" name="Google Shape;485;p7"/>
          <p:cNvSpPr txBox="1"/>
          <p:nvPr/>
        </p:nvSpPr>
        <p:spPr>
          <a:xfrm>
            <a:off x="10772978" y="4402714"/>
            <a:ext cx="14670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正解ラベル</a:t>
            </a:r>
            <a:endParaRPr sz="2000">
              <a:solidFill>
                <a:schemeClr val="dk1"/>
              </a:solidFill>
              <a:latin typeface="Quattrocento Sans"/>
              <a:ea typeface="Quattrocento Sans"/>
              <a:cs typeface="Quattrocento Sans"/>
              <a:sym typeface="Quattrocento Sans"/>
            </a:endParaRPr>
          </a:p>
        </p:txBody>
      </p:sp>
      <p:cxnSp>
        <p:nvCxnSpPr>
          <p:cNvPr id="486" name="Google Shape;486;p7"/>
          <p:cNvCxnSpPr/>
          <p:nvPr/>
        </p:nvCxnSpPr>
        <p:spPr>
          <a:xfrm flipH="1" rot="10800000">
            <a:off x="9016003" y="4119163"/>
            <a:ext cx="270415" cy="270416"/>
          </a:xfrm>
          <a:prstGeom prst="straightConnector1">
            <a:avLst/>
          </a:prstGeom>
          <a:noFill/>
          <a:ln cap="flat" cmpd="sng" w="38100">
            <a:solidFill>
              <a:srgbClr val="EFE6A3"/>
            </a:solidFill>
            <a:prstDash val="solid"/>
            <a:round/>
            <a:headEnd len="sm" w="sm" type="none"/>
            <a:tailEnd len="sm" w="sm" type="none"/>
          </a:ln>
        </p:spPr>
      </p:cxnSp>
      <p:sp>
        <p:nvSpPr>
          <p:cNvPr id="487" name="Google Shape;487;p7"/>
          <p:cNvSpPr txBox="1"/>
          <p:nvPr/>
        </p:nvSpPr>
        <p:spPr>
          <a:xfrm flipH="1">
            <a:off x="8674918" y="4381450"/>
            <a:ext cx="6976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予測</a:t>
            </a:r>
            <a:endParaRPr sz="2000">
              <a:solidFill>
                <a:schemeClr val="dk1"/>
              </a:solidFill>
              <a:latin typeface="Quattrocento Sans"/>
              <a:ea typeface="Quattrocento Sans"/>
              <a:cs typeface="Quattrocento Sans"/>
              <a:sym typeface="Quattrocento Sans"/>
            </a:endParaRPr>
          </a:p>
        </p:txBody>
      </p:sp>
      <p:sp>
        <p:nvSpPr>
          <p:cNvPr id="488" name="Google Shape;488;p7"/>
          <p:cNvSpPr/>
          <p:nvPr/>
        </p:nvSpPr>
        <p:spPr>
          <a:xfrm>
            <a:off x="2607616" y="2477303"/>
            <a:ext cx="779536" cy="225451"/>
          </a:xfrm>
          <a:prstGeom prst="rect">
            <a:avLst/>
          </a:prstGeom>
          <a:solidFill>
            <a:srgbClr val="F5F4FA"/>
          </a:solidFill>
          <a:ln cap="flat" cmpd="sng" w="38100">
            <a:solidFill>
              <a:srgbClr val="EDE5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89" name="Google Shape;489;p7"/>
          <p:cNvSpPr/>
          <p:nvPr/>
        </p:nvSpPr>
        <p:spPr>
          <a:xfrm>
            <a:off x="2606101" y="2064423"/>
            <a:ext cx="781051" cy="409575"/>
          </a:xfrm>
          <a:prstGeom prst="rect">
            <a:avLst/>
          </a:prstGeom>
          <a:solidFill>
            <a:srgbClr val="B6B4DD"/>
          </a:solidFill>
          <a:ln cap="flat" cmpd="sng" w="38100">
            <a:solidFill>
              <a:srgbClr val="CDCC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90" name="Google Shape;490;p7"/>
          <p:cNvSpPr txBox="1"/>
          <p:nvPr/>
        </p:nvSpPr>
        <p:spPr>
          <a:xfrm>
            <a:off x="2713506" y="5852604"/>
            <a:ext cx="6764992"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予測と正解ラベルから Loss (誤差) を算出</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
          <p:cNvSpPr/>
          <p:nvPr/>
        </p:nvSpPr>
        <p:spPr>
          <a:xfrm>
            <a:off x="338866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97" name="Google Shape;497;p8"/>
          <p:cNvSpPr/>
          <p:nvPr/>
        </p:nvSpPr>
        <p:spPr>
          <a:xfrm>
            <a:off x="416820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98" name="Google Shape;498;p8"/>
          <p:cNvSpPr/>
          <p:nvPr/>
        </p:nvSpPr>
        <p:spPr>
          <a:xfrm>
            <a:off x="494925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499" name="Google Shape;499;p8"/>
          <p:cNvSpPr/>
          <p:nvPr/>
        </p:nvSpPr>
        <p:spPr>
          <a:xfrm>
            <a:off x="572276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00" name="Google Shape;500;p8"/>
          <p:cNvSpPr/>
          <p:nvPr/>
        </p:nvSpPr>
        <p:spPr>
          <a:xfrm>
            <a:off x="650381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01" name="Google Shape;501;p8"/>
          <p:cNvSpPr/>
          <p:nvPr/>
        </p:nvSpPr>
        <p:spPr>
          <a:xfrm>
            <a:off x="7283350"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02" name="Google Shape;502;p8"/>
          <p:cNvSpPr/>
          <p:nvPr/>
        </p:nvSpPr>
        <p:spPr>
          <a:xfrm>
            <a:off x="8064401"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03" name="Google Shape;503;p8"/>
          <p:cNvSpPr/>
          <p:nvPr/>
        </p:nvSpPr>
        <p:spPr>
          <a:xfrm>
            <a:off x="884393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04" name="Google Shape;504;p8"/>
          <p:cNvSpPr/>
          <p:nvPr/>
        </p:nvSpPr>
        <p:spPr>
          <a:xfrm>
            <a:off x="9624988"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05" name="Google Shape;505;p8"/>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506" name="Google Shape;506;p8"/>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507" name="Google Shape;507;p8"/>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508" name="Google Shape;50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sp>
        <p:nvSpPr>
          <p:cNvPr id="509" name="Google Shape;509;p8"/>
          <p:cNvSpPr/>
          <p:nvPr/>
        </p:nvSpPr>
        <p:spPr>
          <a:xfrm>
            <a:off x="3387152"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10" name="Google Shape;510;p8"/>
          <p:cNvSpPr/>
          <p:nvPr/>
        </p:nvSpPr>
        <p:spPr>
          <a:xfrm>
            <a:off x="4168203"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11" name="Google Shape;511;p8"/>
          <p:cNvSpPr/>
          <p:nvPr/>
        </p:nvSpPr>
        <p:spPr>
          <a:xfrm>
            <a:off x="494925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12" name="Google Shape;512;p8"/>
          <p:cNvSpPr/>
          <p:nvPr/>
        </p:nvSpPr>
        <p:spPr>
          <a:xfrm>
            <a:off x="573030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13" name="Google Shape;513;p8"/>
          <p:cNvSpPr/>
          <p:nvPr/>
        </p:nvSpPr>
        <p:spPr>
          <a:xfrm>
            <a:off x="650078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14" name="Google Shape;514;p8"/>
          <p:cNvSpPr/>
          <p:nvPr/>
        </p:nvSpPr>
        <p:spPr>
          <a:xfrm>
            <a:off x="728183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15" name="Google Shape;515;p8"/>
          <p:cNvSpPr/>
          <p:nvPr/>
        </p:nvSpPr>
        <p:spPr>
          <a:xfrm>
            <a:off x="8062886"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16" name="Google Shape;516;p8"/>
          <p:cNvSpPr/>
          <p:nvPr/>
        </p:nvSpPr>
        <p:spPr>
          <a:xfrm>
            <a:off x="8843937"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17" name="Google Shape;517;p8"/>
          <p:cNvSpPr/>
          <p:nvPr/>
        </p:nvSpPr>
        <p:spPr>
          <a:xfrm>
            <a:off x="9624988"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cxnSp>
        <p:nvCxnSpPr>
          <p:cNvPr id="518" name="Google Shape;518;p8"/>
          <p:cNvCxnSpPr/>
          <p:nvPr/>
        </p:nvCxnSpPr>
        <p:spPr>
          <a:xfrm rot="10800000">
            <a:off x="5227645" y="5143213"/>
            <a:ext cx="1706723" cy="0"/>
          </a:xfrm>
          <a:prstGeom prst="straightConnector1">
            <a:avLst/>
          </a:prstGeom>
          <a:noFill/>
          <a:ln cap="flat" cmpd="sng" w="38100">
            <a:solidFill>
              <a:schemeClr val="accent5"/>
            </a:solidFill>
            <a:prstDash val="solid"/>
            <a:round/>
            <a:headEnd len="sm" w="sm" type="none"/>
            <a:tailEnd len="med" w="med" type="triangle"/>
          </a:ln>
        </p:spPr>
      </p:cxnSp>
      <p:sp>
        <p:nvSpPr>
          <p:cNvPr id="519" name="Google Shape;519;p8"/>
          <p:cNvSpPr txBox="1"/>
          <p:nvPr/>
        </p:nvSpPr>
        <p:spPr>
          <a:xfrm>
            <a:off x="5370439" y="5284391"/>
            <a:ext cx="1477457"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400">
                <a:solidFill>
                  <a:schemeClr val="dk1"/>
                </a:solidFill>
                <a:latin typeface="Quattrocento Sans"/>
                <a:ea typeface="Quattrocento Sans"/>
                <a:cs typeface="Quattrocento Sans"/>
                <a:sym typeface="Quattrocento Sans"/>
              </a:rPr>
              <a:t>Backward</a:t>
            </a:r>
            <a:endParaRPr sz="2400">
              <a:solidFill>
                <a:schemeClr val="dk1"/>
              </a:solidFill>
              <a:latin typeface="Quattrocento Sans"/>
              <a:ea typeface="Quattrocento Sans"/>
              <a:cs typeface="Quattrocento Sans"/>
              <a:sym typeface="Quattrocento Sans"/>
            </a:endParaRPr>
          </a:p>
        </p:txBody>
      </p:sp>
      <p:sp>
        <p:nvSpPr>
          <p:cNvPr id="520" name="Google Shape;520;p8"/>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sp>
        <p:nvSpPr>
          <p:cNvPr id="521" name="Google Shape;521;p8"/>
          <p:cNvSpPr txBox="1"/>
          <p:nvPr/>
        </p:nvSpPr>
        <p:spPr>
          <a:xfrm>
            <a:off x="7158010" y="4912380"/>
            <a:ext cx="769763"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400">
                <a:solidFill>
                  <a:schemeClr val="accent4"/>
                </a:solidFill>
                <a:latin typeface="Quattrocento Sans"/>
                <a:ea typeface="Quattrocento Sans"/>
                <a:cs typeface="Quattrocento Sans"/>
                <a:sym typeface="Quattrocento Sans"/>
              </a:rPr>
              <a:t>Loss</a:t>
            </a:r>
            <a:endParaRPr sz="2400">
              <a:solidFill>
                <a:schemeClr val="accent4"/>
              </a:solidFill>
              <a:latin typeface="Quattrocento Sans"/>
              <a:ea typeface="Quattrocento Sans"/>
              <a:cs typeface="Quattrocento Sans"/>
              <a:sym typeface="Quattrocento Sans"/>
            </a:endParaRPr>
          </a:p>
        </p:txBody>
      </p:sp>
      <p:grpSp>
        <p:nvGrpSpPr>
          <p:cNvPr id="522" name="Google Shape;522;p8"/>
          <p:cNvGrpSpPr/>
          <p:nvPr/>
        </p:nvGrpSpPr>
        <p:grpSpPr>
          <a:xfrm>
            <a:off x="4551098" y="2953646"/>
            <a:ext cx="854849" cy="670526"/>
            <a:chOff x="9686550" y="1393053"/>
            <a:chExt cx="854849" cy="670526"/>
          </a:xfrm>
        </p:grpSpPr>
        <p:sp>
          <p:nvSpPr>
            <p:cNvPr id="523" name="Google Shape;523;p8"/>
            <p:cNvSpPr txBox="1"/>
            <p:nvPr/>
          </p:nvSpPr>
          <p:spPr>
            <a:xfrm>
              <a:off x="9686550" y="1393053"/>
              <a:ext cx="8548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ja-JP" sz="2400">
                  <a:solidFill>
                    <a:schemeClr val="accent3"/>
                  </a:solidFill>
                  <a:latin typeface="Quattrocento Sans"/>
                  <a:ea typeface="Quattrocento Sans"/>
                  <a:cs typeface="Quattrocento Sans"/>
                  <a:sym typeface="Quattrocento Sans"/>
                </a:rPr>
                <a:t>grad</a:t>
              </a:r>
              <a:endParaRPr b="1" i="1" sz="2400">
                <a:solidFill>
                  <a:schemeClr val="accent3"/>
                </a:solidFill>
                <a:latin typeface="Quattrocento Sans"/>
                <a:ea typeface="Quattrocento Sans"/>
                <a:cs typeface="Quattrocento Sans"/>
                <a:sym typeface="Quattrocento Sans"/>
              </a:endParaRPr>
            </a:p>
          </p:txBody>
        </p:sp>
        <p:cxnSp>
          <p:nvCxnSpPr>
            <p:cNvPr id="524" name="Google Shape;524;p8"/>
            <p:cNvCxnSpPr/>
            <p:nvPr/>
          </p:nvCxnSpPr>
          <p:spPr>
            <a:xfrm rot="10800000">
              <a:off x="10204059" y="1793163"/>
              <a:ext cx="270415" cy="270416"/>
            </a:xfrm>
            <a:prstGeom prst="straightConnector1">
              <a:avLst/>
            </a:prstGeom>
            <a:noFill/>
            <a:ln cap="flat" cmpd="sng" w="38100">
              <a:solidFill>
                <a:schemeClr val="accent3"/>
              </a:solidFill>
              <a:prstDash val="solid"/>
              <a:round/>
              <a:headEnd len="sm" w="sm" type="none"/>
              <a:tailEnd len="sm" w="sm" type="none"/>
            </a:ln>
          </p:spPr>
        </p:cxnSp>
      </p:grpSp>
      <p:grpSp>
        <p:nvGrpSpPr>
          <p:cNvPr id="525" name="Google Shape;525;p8"/>
          <p:cNvGrpSpPr/>
          <p:nvPr/>
        </p:nvGrpSpPr>
        <p:grpSpPr>
          <a:xfrm>
            <a:off x="5341293" y="3245034"/>
            <a:ext cx="1573110" cy="1579590"/>
            <a:chOff x="5765265" y="3245034"/>
            <a:chExt cx="1573110" cy="1579590"/>
          </a:xfrm>
        </p:grpSpPr>
        <p:sp>
          <p:nvSpPr>
            <p:cNvPr id="526" name="Google Shape;526;p8"/>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nvGrpSpPr>
            <p:cNvPr id="527" name="Google Shape;527;p8"/>
            <p:cNvGrpSpPr/>
            <p:nvPr/>
          </p:nvGrpSpPr>
          <p:grpSpPr>
            <a:xfrm>
              <a:off x="5908623" y="3621149"/>
              <a:ext cx="371879" cy="879589"/>
              <a:chOff x="6945592" y="1370259"/>
              <a:chExt cx="873118" cy="2065162"/>
            </a:xfrm>
          </p:grpSpPr>
          <p:sp>
            <p:nvSpPr>
              <p:cNvPr id="528" name="Google Shape;528;p8"/>
              <p:cNvSpPr/>
              <p:nvPr/>
            </p:nvSpPr>
            <p:spPr>
              <a:xfrm>
                <a:off x="6945592" y="1370259"/>
                <a:ext cx="873118" cy="2065162"/>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29" name="Google Shape;529;p8"/>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0" name="Google Shape;530;p8"/>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nvGrpSpPr>
              <p:cNvPr id="531" name="Google Shape;531;p8"/>
              <p:cNvGrpSpPr/>
              <p:nvPr/>
            </p:nvGrpSpPr>
            <p:grpSpPr>
              <a:xfrm>
                <a:off x="7362081" y="2250458"/>
                <a:ext cx="50145" cy="304800"/>
                <a:chOff x="1062038" y="1792942"/>
                <a:chExt cx="50146" cy="304800"/>
              </a:xfrm>
            </p:grpSpPr>
            <p:sp>
              <p:nvSpPr>
                <p:cNvPr id="532" name="Google Shape;532;p8"/>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3" name="Google Shape;533;p8"/>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4" name="Google Shape;534;p8"/>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grpSp>
        <p:grpSp>
          <p:nvGrpSpPr>
            <p:cNvPr id="535" name="Google Shape;535;p8"/>
            <p:cNvGrpSpPr/>
            <p:nvPr/>
          </p:nvGrpSpPr>
          <p:grpSpPr>
            <a:xfrm>
              <a:off x="6376561" y="3529597"/>
              <a:ext cx="371879" cy="1041351"/>
              <a:chOff x="8044230" y="1155305"/>
              <a:chExt cx="873117" cy="2444958"/>
            </a:xfrm>
          </p:grpSpPr>
          <p:sp>
            <p:nvSpPr>
              <p:cNvPr id="536" name="Google Shape;536;p8"/>
              <p:cNvSpPr/>
              <p:nvPr/>
            </p:nvSpPr>
            <p:spPr>
              <a:xfrm>
                <a:off x="8044230"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7" name="Google Shape;537;p8"/>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38" name="Google Shape;538;p8"/>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nvGrpSpPr>
              <p:cNvPr id="539" name="Google Shape;539;p8"/>
              <p:cNvGrpSpPr/>
              <p:nvPr/>
            </p:nvGrpSpPr>
            <p:grpSpPr>
              <a:xfrm>
                <a:off x="8455786" y="2250457"/>
                <a:ext cx="50145" cy="304800"/>
                <a:chOff x="1062038" y="1792942"/>
                <a:chExt cx="50146" cy="304800"/>
              </a:xfrm>
            </p:grpSpPr>
            <p:sp>
              <p:nvSpPr>
                <p:cNvPr id="540" name="Google Shape;540;p8"/>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1" name="Google Shape;541;p8"/>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2" name="Google Shape;542;p8"/>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grpSp>
        <p:grpSp>
          <p:nvGrpSpPr>
            <p:cNvPr id="543" name="Google Shape;543;p8"/>
            <p:cNvGrpSpPr/>
            <p:nvPr/>
          </p:nvGrpSpPr>
          <p:grpSpPr>
            <a:xfrm>
              <a:off x="6841452" y="3529597"/>
              <a:ext cx="371879" cy="1041351"/>
              <a:chOff x="9130973" y="1155305"/>
              <a:chExt cx="873117" cy="2444958"/>
            </a:xfrm>
          </p:grpSpPr>
          <p:sp>
            <p:nvSpPr>
              <p:cNvPr id="544" name="Google Shape;544;p8"/>
              <p:cNvSpPr/>
              <p:nvPr/>
            </p:nvSpPr>
            <p:spPr>
              <a:xfrm>
                <a:off x="9130973" y="1155305"/>
                <a:ext cx="873117" cy="2444958"/>
              </a:xfrm>
              <a:prstGeom prst="rect">
                <a:avLst/>
              </a:prstGeom>
              <a:solidFill>
                <a:srgbClr val="B4CCD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5" name="Google Shape;545;p8"/>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6" name="Google Shape;546;p8"/>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nvGrpSpPr>
              <p:cNvPr id="547" name="Google Shape;547;p8"/>
              <p:cNvGrpSpPr/>
              <p:nvPr/>
            </p:nvGrpSpPr>
            <p:grpSpPr>
              <a:xfrm>
                <a:off x="9549491" y="2250457"/>
                <a:ext cx="50145" cy="304800"/>
                <a:chOff x="1062038" y="1792942"/>
                <a:chExt cx="50146" cy="304800"/>
              </a:xfrm>
            </p:grpSpPr>
            <p:sp>
              <p:nvSpPr>
                <p:cNvPr id="548" name="Google Shape;548;p8"/>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49" name="Google Shape;549;p8"/>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550" name="Google Shape;550;p8"/>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grpSp>
        </p:grpSp>
        <p:grpSp>
          <p:nvGrpSpPr>
            <p:cNvPr id="551" name="Google Shape;551;p8"/>
            <p:cNvGrpSpPr/>
            <p:nvPr/>
          </p:nvGrpSpPr>
          <p:grpSpPr>
            <a:xfrm>
              <a:off x="6236035" y="3712535"/>
              <a:ext cx="187107" cy="691710"/>
              <a:chOff x="7714357" y="1584819"/>
              <a:chExt cx="439305" cy="1624045"/>
            </a:xfrm>
          </p:grpSpPr>
          <p:cxnSp>
            <p:nvCxnSpPr>
              <p:cNvPr id="552" name="Google Shape;552;p8"/>
              <p:cNvCxnSpPr>
                <a:stCxn id="529" idx="6"/>
                <a:endCxn id="537"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553" name="Google Shape;553;p8"/>
              <p:cNvCxnSpPr>
                <a:stCxn id="530" idx="6"/>
                <a:endCxn id="538"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554" name="Google Shape;554;p8"/>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555" name="Google Shape;555;p8"/>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556" name="Google Shape;556;p8"/>
              <p:cNvCxnSpPr>
                <a:stCxn id="529"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557" name="Google Shape;557;p8"/>
              <p:cNvCxnSpPr>
                <a:stCxn id="529" idx="6"/>
                <a:endCxn id="538"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558" name="Google Shape;558;p8"/>
              <p:cNvCxnSpPr>
                <a:stCxn id="530" idx="6"/>
                <a:endCxn id="537"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559" name="Google Shape;559;p8"/>
              <p:cNvCxnSpPr>
                <a:stCxn id="530"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560" name="Google Shape;560;p8"/>
              <p:cNvCxnSpPr>
                <a:stCxn id="529"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561" name="Google Shape;561;p8"/>
              <p:cNvCxnSpPr>
                <a:endCxn id="537"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562" name="Google Shape;562;p8"/>
              <p:cNvCxnSpPr>
                <a:endCxn id="538"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563" name="Google Shape;563;p8"/>
              <p:cNvCxnSpPr>
                <a:stCxn id="530"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564" name="Google Shape;564;p8"/>
            <p:cNvGrpSpPr/>
            <p:nvPr/>
          </p:nvGrpSpPr>
          <p:grpSpPr>
            <a:xfrm>
              <a:off x="6701862" y="3712147"/>
              <a:ext cx="189133" cy="692093"/>
              <a:chOff x="8808067" y="1583752"/>
              <a:chExt cx="444065" cy="1625100"/>
            </a:xfrm>
          </p:grpSpPr>
          <p:cxnSp>
            <p:nvCxnSpPr>
              <p:cNvPr id="565" name="Google Shape;565;p8"/>
              <p:cNvCxnSpPr>
                <a:stCxn id="537" idx="6"/>
                <a:endCxn id="546"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566" name="Google Shape;566;p8"/>
              <p:cNvCxnSpPr>
                <a:stCxn id="537"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567" name="Google Shape;567;p8"/>
              <p:cNvCxnSpPr>
                <a:stCxn id="537"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568" name="Google Shape;568;p8"/>
              <p:cNvCxnSpPr>
                <a:stCxn id="537" idx="6"/>
                <a:endCxn id="545"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569" name="Google Shape;569;p8"/>
              <p:cNvCxnSpPr>
                <a:endCxn id="546"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570" name="Google Shape;570;p8"/>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571" name="Google Shape;571;p8"/>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572" name="Google Shape;572;p8"/>
              <p:cNvCxnSpPr>
                <a:endCxn id="545"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573" name="Google Shape;573;p8"/>
              <p:cNvCxnSpPr>
                <a:endCxn id="546"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574" name="Google Shape;574;p8"/>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575" name="Google Shape;575;p8"/>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576" name="Google Shape;576;p8"/>
              <p:cNvCxnSpPr>
                <a:endCxn id="545"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577" name="Google Shape;577;p8"/>
              <p:cNvCxnSpPr>
                <a:stCxn id="538" idx="6"/>
                <a:endCxn id="546"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578" name="Google Shape;578;p8"/>
              <p:cNvCxnSpPr>
                <a:stCxn id="538"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579" name="Google Shape;579;p8"/>
              <p:cNvCxnSpPr>
                <a:stCxn id="538"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580" name="Google Shape;580;p8"/>
              <p:cNvCxnSpPr>
                <a:stCxn id="538" idx="6"/>
                <a:endCxn id="545"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581" name="Google Shape;581;p8"/>
          <p:cNvSpPr/>
          <p:nvPr/>
        </p:nvSpPr>
        <p:spPr>
          <a:xfrm>
            <a:off x="2607616" y="2477303"/>
            <a:ext cx="779536" cy="225451"/>
          </a:xfrm>
          <a:prstGeom prst="rect">
            <a:avLst/>
          </a:prstGeom>
          <a:solidFill>
            <a:srgbClr val="F5F4FA"/>
          </a:solidFill>
          <a:ln cap="flat" cmpd="sng" w="38100">
            <a:solidFill>
              <a:srgbClr val="EDE5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82" name="Google Shape;582;p8"/>
          <p:cNvSpPr/>
          <p:nvPr/>
        </p:nvSpPr>
        <p:spPr>
          <a:xfrm>
            <a:off x="2606101" y="2064423"/>
            <a:ext cx="781051" cy="409575"/>
          </a:xfrm>
          <a:prstGeom prst="rect">
            <a:avLst/>
          </a:prstGeom>
          <a:solidFill>
            <a:srgbClr val="B6B4DD"/>
          </a:solidFill>
          <a:ln cap="flat" cmpd="sng" w="38100">
            <a:solidFill>
              <a:srgbClr val="CDCC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83" name="Google Shape;583;p8"/>
          <p:cNvSpPr txBox="1"/>
          <p:nvPr/>
        </p:nvSpPr>
        <p:spPr>
          <a:xfrm>
            <a:off x="2951554" y="5852604"/>
            <a:ext cx="6288901"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誤差逆伝播でパラメータの勾配を算出</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
          <p:cNvSpPr/>
          <p:nvPr/>
        </p:nvSpPr>
        <p:spPr>
          <a:xfrm>
            <a:off x="338866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0" name="Google Shape;590;p9"/>
          <p:cNvSpPr/>
          <p:nvPr/>
        </p:nvSpPr>
        <p:spPr>
          <a:xfrm>
            <a:off x="416820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1" name="Google Shape;591;p9"/>
          <p:cNvSpPr/>
          <p:nvPr/>
        </p:nvSpPr>
        <p:spPr>
          <a:xfrm>
            <a:off x="494925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2" name="Google Shape;592;p9"/>
          <p:cNvSpPr/>
          <p:nvPr/>
        </p:nvSpPr>
        <p:spPr>
          <a:xfrm>
            <a:off x="5722763"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3" name="Google Shape;593;p9"/>
          <p:cNvSpPr/>
          <p:nvPr/>
        </p:nvSpPr>
        <p:spPr>
          <a:xfrm>
            <a:off x="6503814"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4" name="Google Shape;594;p9"/>
          <p:cNvSpPr/>
          <p:nvPr/>
        </p:nvSpPr>
        <p:spPr>
          <a:xfrm>
            <a:off x="7283350"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5" name="Google Shape;595;p9"/>
          <p:cNvSpPr/>
          <p:nvPr/>
        </p:nvSpPr>
        <p:spPr>
          <a:xfrm>
            <a:off x="8064401"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6" name="Google Shape;596;p9"/>
          <p:cNvSpPr/>
          <p:nvPr/>
        </p:nvSpPr>
        <p:spPr>
          <a:xfrm>
            <a:off x="8843937"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7" name="Google Shape;597;p9"/>
          <p:cNvSpPr/>
          <p:nvPr/>
        </p:nvSpPr>
        <p:spPr>
          <a:xfrm>
            <a:off x="9624988" y="2477303"/>
            <a:ext cx="779536" cy="225451"/>
          </a:xfrm>
          <a:prstGeom prst="rect">
            <a:avLst/>
          </a:prstGeom>
          <a:solidFill>
            <a:srgbClr val="E5E5F3"/>
          </a:solidFill>
          <a:ln cap="flat" cmpd="sng" w="38100">
            <a:solidFill>
              <a:srgbClr val="CDB4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598" name="Google Shape;598;p9"/>
          <p:cNvSpPr txBox="1"/>
          <p:nvPr>
            <p:ph type="title"/>
          </p:nvPr>
        </p:nvSpPr>
        <p:spPr>
          <a:xfrm>
            <a:off x="509977" y="286603"/>
            <a:ext cx="11233006" cy="896246"/>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Quattrocento Sans"/>
              <a:buNone/>
            </a:pPr>
            <a:r>
              <a:t/>
            </a:r>
            <a:endParaRPr/>
          </a:p>
        </p:txBody>
      </p:sp>
      <p:sp>
        <p:nvSpPr>
          <p:cNvPr id="599" name="Google Shape;599;p9"/>
          <p:cNvSpPr txBox="1"/>
          <p:nvPr>
            <p:ph idx="10" type="dt"/>
          </p:nvPr>
        </p:nvSpPr>
        <p:spPr>
          <a:xfrm>
            <a:off x="1097281" y="6451396"/>
            <a:ext cx="81540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2025/4/30</a:t>
            </a:r>
            <a:endParaRPr/>
          </a:p>
        </p:txBody>
      </p:sp>
      <p:sp>
        <p:nvSpPr>
          <p:cNvPr id="600" name="Google Shape;600;p9"/>
          <p:cNvSpPr txBox="1"/>
          <p:nvPr>
            <p:ph idx="11" type="ftr"/>
          </p:nvPr>
        </p:nvSpPr>
        <p:spPr>
          <a:xfrm>
            <a:off x="1912690" y="6459785"/>
            <a:ext cx="798776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ゼミ発表　Neural Machine Translation by Jointly Learning to Align and Translate</a:t>
            </a:r>
            <a:endParaRPr/>
          </a:p>
        </p:txBody>
      </p:sp>
      <p:sp>
        <p:nvSpPr>
          <p:cNvPr id="601" name="Google Shape;601;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a:t>
            </a:r>
            <a:fld id="{00000000-1234-1234-1234-123412341234}" type="slidenum">
              <a:rPr lang="ja-JP"/>
              <a:t>‹#›</a:t>
            </a:fld>
            <a:endParaRPr/>
          </a:p>
        </p:txBody>
      </p:sp>
      <p:sp>
        <p:nvSpPr>
          <p:cNvPr id="602" name="Google Shape;602;p9"/>
          <p:cNvSpPr/>
          <p:nvPr/>
        </p:nvSpPr>
        <p:spPr>
          <a:xfrm>
            <a:off x="3387152"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03" name="Google Shape;603;p9"/>
          <p:cNvSpPr/>
          <p:nvPr/>
        </p:nvSpPr>
        <p:spPr>
          <a:xfrm>
            <a:off x="4168203"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04" name="Google Shape;604;p9"/>
          <p:cNvSpPr/>
          <p:nvPr/>
        </p:nvSpPr>
        <p:spPr>
          <a:xfrm>
            <a:off x="494925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05" name="Google Shape;605;p9"/>
          <p:cNvSpPr/>
          <p:nvPr/>
        </p:nvSpPr>
        <p:spPr>
          <a:xfrm>
            <a:off x="573030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06" name="Google Shape;606;p9"/>
          <p:cNvSpPr/>
          <p:nvPr/>
        </p:nvSpPr>
        <p:spPr>
          <a:xfrm>
            <a:off x="6500784"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07" name="Google Shape;607;p9"/>
          <p:cNvSpPr/>
          <p:nvPr/>
        </p:nvSpPr>
        <p:spPr>
          <a:xfrm>
            <a:off x="7281835"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08" name="Google Shape;608;p9"/>
          <p:cNvSpPr/>
          <p:nvPr/>
        </p:nvSpPr>
        <p:spPr>
          <a:xfrm>
            <a:off x="8062886"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09" name="Google Shape;609;p9"/>
          <p:cNvSpPr/>
          <p:nvPr/>
        </p:nvSpPr>
        <p:spPr>
          <a:xfrm>
            <a:off x="8843937"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10" name="Google Shape;610;p9"/>
          <p:cNvSpPr/>
          <p:nvPr/>
        </p:nvSpPr>
        <p:spPr>
          <a:xfrm>
            <a:off x="9624988" y="2064423"/>
            <a:ext cx="781051" cy="409575"/>
          </a:xfrm>
          <a:prstGeom prst="rect">
            <a:avLst/>
          </a:prstGeom>
          <a:solidFill>
            <a:schemeClr val="accent1"/>
          </a:solidFill>
          <a:ln cap="flat" cmpd="sng" w="38100">
            <a:solidFill>
              <a:srgbClr val="6260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grpSp>
        <p:nvGrpSpPr>
          <p:cNvPr id="611" name="Google Shape;611;p9"/>
          <p:cNvGrpSpPr/>
          <p:nvPr/>
        </p:nvGrpSpPr>
        <p:grpSpPr>
          <a:xfrm>
            <a:off x="5341293" y="3245034"/>
            <a:ext cx="1573110" cy="1579590"/>
            <a:chOff x="5765265" y="3245034"/>
            <a:chExt cx="1573110" cy="1579590"/>
          </a:xfrm>
        </p:grpSpPr>
        <p:sp>
          <p:nvSpPr>
            <p:cNvPr id="612" name="Google Shape;612;p9"/>
            <p:cNvSpPr/>
            <p:nvPr/>
          </p:nvSpPr>
          <p:spPr>
            <a:xfrm rot="5400000">
              <a:off x="5762025" y="3248274"/>
              <a:ext cx="1579590" cy="1573110"/>
            </a:xfrm>
            <a:custGeom>
              <a:rect b="b" l="l" r="r" t="t"/>
              <a:pathLst>
                <a:path extrusionOk="0" h="1126482" w="1131121">
                  <a:moveTo>
                    <a:pt x="0" y="1126482"/>
                  </a:moveTo>
                  <a:lnTo>
                    <a:pt x="186371" y="0"/>
                  </a:lnTo>
                  <a:lnTo>
                    <a:pt x="949514" y="0"/>
                  </a:lnTo>
                  <a:lnTo>
                    <a:pt x="1131121" y="1126482"/>
                  </a:lnTo>
                  <a:lnTo>
                    <a:pt x="0" y="1126482"/>
                  </a:lnTo>
                  <a:close/>
                </a:path>
              </a:pathLst>
            </a:custGeom>
            <a:solidFill>
              <a:srgbClr val="F2F2F2"/>
            </a:solidFill>
            <a:ln cap="flat" cmpd="sng" w="15875">
              <a:solidFill>
                <a:srgbClr val="383754"/>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613" name="Google Shape;613;p9"/>
            <p:cNvGrpSpPr/>
            <p:nvPr/>
          </p:nvGrpSpPr>
          <p:grpSpPr>
            <a:xfrm>
              <a:off x="5908623" y="3621149"/>
              <a:ext cx="371879" cy="879589"/>
              <a:chOff x="6945592" y="1370259"/>
              <a:chExt cx="873118" cy="2065162"/>
            </a:xfrm>
          </p:grpSpPr>
          <p:sp>
            <p:nvSpPr>
              <p:cNvPr id="614" name="Google Shape;614;p9"/>
              <p:cNvSpPr/>
              <p:nvPr/>
            </p:nvSpPr>
            <p:spPr>
              <a:xfrm>
                <a:off x="6945592" y="1370259"/>
                <a:ext cx="873118" cy="2065162"/>
              </a:xfrm>
              <a:prstGeom prst="rect">
                <a:avLst/>
              </a:prstGeom>
              <a:gradFill>
                <a:gsLst>
                  <a:gs pos="0">
                    <a:srgbClr val="B4D5DE"/>
                  </a:gs>
                  <a:gs pos="50000">
                    <a:srgbClr val="DDEBF0"/>
                  </a:gs>
                  <a:gs pos="100000">
                    <a:srgbClr val="B4D0DA"/>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15" name="Google Shape;615;p9"/>
              <p:cNvSpPr/>
              <p:nvPr/>
            </p:nvSpPr>
            <p:spPr>
              <a:xfrm>
                <a:off x="7059889" y="147495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16" name="Google Shape;616;p9"/>
              <p:cNvSpPr/>
              <p:nvPr/>
            </p:nvSpPr>
            <p:spPr>
              <a:xfrm>
                <a:off x="7059896" y="2672506"/>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617" name="Google Shape;617;p9"/>
              <p:cNvGrpSpPr/>
              <p:nvPr/>
            </p:nvGrpSpPr>
            <p:grpSpPr>
              <a:xfrm>
                <a:off x="7362081" y="2250458"/>
                <a:ext cx="50145" cy="304800"/>
                <a:chOff x="1062038" y="1792942"/>
                <a:chExt cx="50146" cy="304800"/>
              </a:xfrm>
            </p:grpSpPr>
            <p:sp>
              <p:nvSpPr>
                <p:cNvPr id="618" name="Google Shape;618;p9"/>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19" name="Google Shape;619;p9"/>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20" name="Google Shape;620;p9"/>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621" name="Google Shape;621;p9"/>
            <p:cNvGrpSpPr/>
            <p:nvPr/>
          </p:nvGrpSpPr>
          <p:grpSpPr>
            <a:xfrm>
              <a:off x="6376561" y="3529597"/>
              <a:ext cx="371879" cy="1041351"/>
              <a:chOff x="8044230" y="1155305"/>
              <a:chExt cx="873117" cy="2444958"/>
            </a:xfrm>
          </p:grpSpPr>
          <p:sp>
            <p:nvSpPr>
              <p:cNvPr id="622" name="Google Shape;622;p9"/>
              <p:cNvSpPr/>
              <p:nvPr/>
            </p:nvSpPr>
            <p:spPr>
              <a:xfrm>
                <a:off x="8044230" y="1155305"/>
                <a:ext cx="873117" cy="2444958"/>
              </a:xfrm>
              <a:prstGeom prst="rect">
                <a:avLst/>
              </a:prstGeom>
              <a:gradFill>
                <a:gsLst>
                  <a:gs pos="0">
                    <a:srgbClr val="B4D5DE"/>
                  </a:gs>
                  <a:gs pos="50000">
                    <a:srgbClr val="DDEBF0"/>
                  </a:gs>
                  <a:gs pos="100000">
                    <a:srgbClr val="B4D0DA"/>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23" name="Google Shape;623;p9"/>
              <p:cNvSpPr/>
              <p:nvPr/>
            </p:nvSpPr>
            <p:spPr>
              <a:xfrm>
                <a:off x="8153592" y="1257609"/>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24" name="Google Shape;624;p9"/>
              <p:cNvSpPr/>
              <p:nvPr/>
            </p:nvSpPr>
            <p:spPr>
              <a:xfrm>
                <a:off x="8153595" y="2881641"/>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625" name="Google Shape;625;p9"/>
              <p:cNvGrpSpPr/>
              <p:nvPr/>
            </p:nvGrpSpPr>
            <p:grpSpPr>
              <a:xfrm>
                <a:off x="8455786" y="2250457"/>
                <a:ext cx="50145" cy="304800"/>
                <a:chOff x="1062038" y="1792942"/>
                <a:chExt cx="50146" cy="304800"/>
              </a:xfrm>
            </p:grpSpPr>
            <p:sp>
              <p:nvSpPr>
                <p:cNvPr id="626" name="Google Shape;626;p9"/>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27" name="Google Shape;627;p9"/>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28" name="Google Shape;628;p9"/>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629" name="Google Shape;629;p9"/>
            <p:cNvGrpSpPr/>
            <p:nvPr/>
          </p:nvGrpSpPr>
          <p:grpSpPr>
            <a:xfrm>
              <a:off x="6841452" y="3529597"/>
              <a:ext cx="371879" cy="1041351"/>
              <a:chOff x="9130973" y="1155305"/>
              <a:chExt cx="873117" cy="2444958"/>
            </a:xfrm>
          </p:grpSpPr>
          <p:sp>
            <p:nvSpPr>
              <p:cNvPr id="630" name="Google Shape;630;p9"/>
              <p:cNvSpPr/>
              <p:nvPr/>
            </p:nvSpPr>
            <p:spPr>
              <a:xfrm>
                <a:off x="9130973" y="1155305"/>
                <a:ext cx="873117" cy="2444958"/>
              </a:xfrm>
              <a:prstGeom prst="rect">
                <a:avLst/>
              </a:prstGeom>
              <a:gradFill>
                <a:gsLst>
                  <a:gs pos="0">
                    <a:srgbClr val="B4D5DE"/>
                  </a:gs>
                  <a:gs pos="50000">
                    <a:srgbClr val="DDEBF0"/>
                  </a:gs>
                  <a:gs pos="100000">
                    <a:srgbClr val="B4D0DA"/>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31" name="Google Shape;631;p9"/>
              <p:cNvSpPr/>
              <p:nvPr/>
            </p:nvSpPr>
            <p:spPr>
              <a:xfrm rot="10800000">
                <a:off x="9247283" y="2880805"/>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32" name="Google Shape;632;p9"/>
              <p:cNvSpPr/>
              <p:nvPr/>
            </p:nvSpPr>
            <p:spPr>
              <a:xfrm rot="10800000">
                <a:off x="9247293" y="1256773"/>
                <a:ext cx="654419" cy="654424"/>
              </a:xfrm>
              <a:prstGeom prst="ellipse">
                <a:avLst/>
              </a:prstGeom>
              <a:noFill/>
              <a:ln cap="flat" cmpd="sng" w="28575">
                <a:solidFill>
                  <a:srgbClr val="3837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nvGrpSpPr>
              <p:cNvPr id="633" name="Google Shape;633;p9"/>
              <p:cNvGrpSpPr/>
              <p:nvPr/>
            </p:nvGrpSpPr>
            <p:grpSpPr>
              <a:xfrm>
                <a:off x="9549491" y="2250457"/>
                <a:ext cx="50145" cy="304800"/>
                <a:chOff x="1062038" y="1792942"/>
                <a:chExt cx="50146" cy="304800"/>
              </a:xfrm>
            </p:grpSpPr>
            <p:sp>
              <p:nvSpPr>
                <p:cNvPr id="634" name="Google Shape;634;p9"/>
                <p:cNvSpPr/>
                <p:nvPr/>
              </p:nvSpPr>
              <p:spPr>
                <a:xfrm>
                  <a:off x="1062038" y="1792942"/>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35" name="Google Shape;635;p9"/>
                <p:cNvSpPr/>
                <p:nvPr/>
              </p:nvSpPr>
              <p:spPr>
                <a:xfrm>
                  <a:off x="1062038" y="1920269"/>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sp>
              <p:nvSpPr>
                <p:cNvPr id="636" name="Google Shape;636;p9"/>
                <p:cNvSpPr/>
                <p:nvPr/>
              </p:nvSpPr>
              <p:spPr>
                <a:xfrm>
                  <a:off x="1062038" y="2047596"/>
                  <a:ext cx="50146" cy="5014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dk1"/>
                    </a:solidFill>
                    <a:latin typeface="Quattrocento Sans"/>
                    <a:ea typeface="Quattrocento Sans"/>
                    <a:cs typeface="Quattrocento Sans"/>
                    <a:sym typeface="Quattrocento Sans"/>
                  </a:endParaRPr>
                </a:p>
              </p:txBody>
            </p:sp>
          </p:grpSp>
        </p:grpSp>
        <p:grpSp>
          <p:nvGrpSpPr>
            <p:cNvPr id="637" name="Google Shape;637;p9"/>
            <p:cNvGrpSpPr/>
            <p:nvPr/>
          </p:nvGrpSpPr>
          <p:grpSpPr>
            <a:xfrm>
              <a:off x="6236035" y="3712535"/>
              <a:ext cx="187107" cy="691710"/>
              <a:chOff x="7714357" y="1584819"/>
              <a:chExt cx="439305" cy="1624045"/>
            </a:xfrm>
          </p:grpSpPr>
          <p:cxnSp>
            <p:nvCxnSpPr>
              <p:cNvPr id="638" name="Google Shape;638;p9"/>
              <p:cNvCxnSpPr>
                <a:stCxn id="615" idx="6"/>
                <a:endCxn id="623" idx="2"/>
              </p:cNvCxnSpPr>
              <p:nvPr/>
            </p:nvCxnSpPr>
            <p:spPr>
              <a:xfrm flipH="1" rot="10800000">
                <a:off x="7714357" y="1584964"/>
                <a:ext cx="439200" cy="217200"/>
              </a:xfrm>
              <a:prstGeom prst="straightConnector1">
                <a:avLst/>
              </a:prstGeom>
              <a:noFill/>
              <a:ln cap="flat" cmpd="sng" w="12700">
                <a:solidFill>
                  <a:srgbClr val="595959"/>
                </a:solidFill>
                <a:prstDash val="solid"/>
                <a:round/>
                <a:headEnd len="sm" w="sm" type="none"/>
                <a:tailEnd len="sm" w="sm" type="none"/>
              </a:ln>
            </p:spPr>
          </p:cxnSp>
          <p:cxnSp>
            <p:nvCxnSpPr>
              <p:cNvPr id="639" name="Google Shape;639;p9"/>
              <p:cNvCxnSpPr>
                <a:stCxn id="616" idx="6"/>
                <a:endCxn id="624" idx="2"/>
              </p:cNvCxnSpPr>
              <p:nvPr/>
            </p:nvCxnSpPr>
            <p:spPr>
              <a:xfrm>
                <a:off x="7714364" y="2999712"/>
                <a:ext cx="439200" cy="209100"/>
              </a:xfrm>
              <a:prstGeom prst="straightConnector1">
                <a:avLst/>
              </a:prstGeom>
              <a:noFill/>
              <a:ln cap="flat" cmpd="sng" w="12700">
                <a:solidFill>
                  <a:srgbClr val="595959"/>
                </a:solidFill>
                <a:prstDash val="solid"/>
                <a:round/>
                <a:headEnd len="sm" w="sm" type="none"/>
                <a:tailEnd len="sm" w="sm" type="none"/>
              </a:ln>
            </p:spPr>
          </p:cxnSp>
          <p:cxnSp>
            <p:nvCxnSpPr>
              <p:cNvPr id="640" name="Google Shape;640;p9"/>
              <p:cNvCxnSpPr/>
              <p:nvPr/>
            </p:nvCxnSpPr>
            <p:spPr>
              <a:xfrm flipH="1" rot="10800000">
                <a:off x="7714362" y="2127720"/>
                <a:ext cx="439284" cy="275117"/>
              </a:xfrm>
              <a:prstGeom prst="straightConnector1">
                <a:avLst/>
              </a:prstGeom>
              <a:noFill/>
              <a:ln cap="flat" cmpd="sng" w="12700">
                <a:solidFill>
                  <a:srgbClr val="595959"/>
                </a:solidFill>
                <a:prstDash val="solid"/>
                <a:round/>
                <a:headEnd len="sm" w="sm" type="none"/>
                <a:tailEnd len="sm" w="sm" type="none"/>
              </a:ln>
            </p:spPr>
          </p:cxnSp>
          <p:cxnSp>
            <p:nvCxnSpPr>
              <p:cNvPr id="641" name="Google Shape;641;p9"/>
              <p:cNvCxnSpPr/>
              <p:nvPr/>
            </p:nvCxnSpPr>
            <p:spPr>
              <a:xfrm>
                <a:off x="7714362" y="2402837"/>
                <a:ext cx="439284" cy="269668"/>
              </a:xfrm>
              <a:prstGeom prst="straightConnector1">
                <a:avLst/>
              </a:prstGeom>
              <a:noFill/>
              <a:ln cap="flat" cmpd="sng" w="12700">
                <a:solidFill>
                  <a:srgbClr val="595959"/>
                </a:solidFill>
                <a:prstDash val="solid"/>
                <a:round/>
                <a:headEnd len="sm" w="sm" type="none"/>
                <a:tailEnd len="sm" w="sm" type="none"/>
              </a:ln>
            </p:spPr>
          </p:cxnSp>
          <p:cxnSp>
            <p:nvCxnSpPr>
              <p:cNvPr id="642" name="Google Shape;642;p9"/>
              <p:cNvCxnSpPr>
                <a:stCxn id="615" idx="6"/>
              </p:cNvCxnSpPr>
              <p:nvPr/>
            </p:nvCxnSpPr>
            <p:spPr>
              <a:xfrm>
                <a:off x="7714357" y="1802164"/>
                <a:ext cx="439200" cy="870300"/>
              </a:xfrm>
              <a:prstGeom prst="straightConnector1">
                <a:avLst/>
              </a:prstGeom>
              <a:noFill/>
              <a:ln cap="flat" cmpd="sng" w="12700">
                <a:solidFill>
                  <a:srgbClr val="595959"/>
                </a:solidFill>
                <a:prstDash val="solid"/>
                <a:round/>
                <a:headEnd len="sm" w="sm" type="none"/>
                <a:tailEnd len="sm" w="sm" type="none"/>
              </a:ln>
            </p:spPr>
          </p:cxnSp>
          <p:cxnSp>
            <p:nvCxnSpPr>
              <p:cNvPr id="643" name="Google Shape;643;p9"/>
              <p:cNvCxnSpPr>
                <a:stCxn id="615" idx="6"/>
                <a:endCxn id="624" idx="2"/>
              </p:cNvCxnSpPr>
              <p:nvPr/>
            </p:nvCxnSpPr>
            <p:spPr>
              <a:xfrm>
                <a:off x="7714357" y="1802164"/>
                <a:ext cx="439200" cy="1406700"/>
              </a:xfrm>
              <a:prstGeom prst="straightConnector1">
                <a:avLst/>
              </a:prstGeom>
              <a:noFill/>
              <a:ln cap="flat" cmpd="sng" w="12700">
                <a:solidFill>
                  <a:srgbClr val="595959"/>
                </a:solidFill>
                <a:prstDash val="solid"/>
                <a:round/>
                <a:headEnd len="sm" w="sm" type="none"/>
                <a:tailEnd len="sm" w="sm" type="none"/>
              </a:ln>
            </p:spPr>
          </p:cxnSp>
          <p:cxnSp>
            <p:nvCxnSpPr>
              <p:cNvPr id="644" name="Google Shape;644;p9"/>
              <p:cNvCxnSpPr>
                <a:stCxn id="616" idx="6"/>
                <a:endCxn id="623" idx="2"/>
              </p:cNvCxnSpPr>
              <p:nvPr/>
            </p:nvCxnSpPr>
            <p:spPr>
              <a:xfrm flipH="1" rot="10800000">
                <a:off x="7714364" y="1584912"/>
                <a:ext cx="439200" cy="1414800"/>
              </a:xfrm>
              <a:prstGeom prst="straightConnector1">
                <a:avLst/>
              </a:prstGeom>
              <a:noFill/>
              <a:ln cap="flat" cmpd="sng" w="12700">
                <a:solidFill>
                  <a:srgbClr val="595959"/>
                </a:solidFill>
                <a:prstDash val="solid"/>
                <a:round/>
                <a:headEnd len="sm" w="sm" type="none"/>
                <a:tailEnd len="sm" w="sm" type="none"/>
              </a:ln>
            </p:spPr>
          </p:cxnSp>
          <p:cxnSp>
            <p:nvCxnSpPr>
              <p:cNvPr id="645" name="Google Shape;645;p9"/>
              <p:cNvCxnSpPr>
                <a:stCxn id="616" idx="6"/>
              </p:cNvCxnSpPr>
              <p:nvPr/>
            </p:nvCxnSpPr>
            <p:spPr>
              <a:xfrm flipH="1" rot="10800000">
                <a:off x="7714364" y="2127612"/>
                <a:ext cx="439200" cy="872100"/>
              </a:xfrm>
              <a:prstGeom prst="straightConnector1">
                <a:avLst/>
              </a:prstGeom>
              <a:noFill/>
              <a:ln cap="flat" cmpd="sng" w="12700">
                <a:solidFill>
                  <a:srgbClr val="595959"/>
                </a:solidFill>
                <a:prstDash val="solid"/>
                <a:round/>
                <a:headEnd len="sm" w="sm" type="none"/>
                <a:tailEnd len="sm" w="sm" type="none"/>
              </a:ln>
            </p:spPr>
          </p:cxnSp>
          <p:cxnSp>
            <p:nvCxnSpPr>
              <p:cNvPr id="646" name="Google Shape;646;p9"/>
              <p:cNvCxnSpPr>
                <a:stCxn id="615" idx="6"/>
              </p:cNvCxnSpPr>
              <p:nvPr/>
            </p:nvCxnSpPr>
            <p:spPr>
              <a:xfrm>
                <a:off x="7714357" y="1802164"/>
                <a:ext cx="439200" cy="325500"/>
              </a:xfrm>
              <a:prstGeom prst="straightConnector1">
                <a:avLst/>
              </a:prstGeom>
              <a:noFill/>
              <a:ln cap="flat" cmpd="sng" w="12700">
                <a:solidFill>
                  <a:srgbClr val="595959"/>
                </a:solidFill>
                <a:prstDash val="solid"/>
                <a:round/>
                <a:headEnd len="sm" w="sm" type="none"/>
                <a:tailEnd len="sm" w="sm" type="none"/>
              </a:ln>
            </p:spPr>
          </p:cxnSp>
          <p:cxnSp>
            <p:nvCxnSpPr>
              <p:cNvPr id="647" name="Google Shape;647;p9"/>
              <p:cNvCxnSpPr>
                <a:endCxn id="623" idx="2"/>
              </p:cNvCxnSpPr>
              <p:nvPr/>
            </p:nvCxnSpPr>
            <p:spPr>
              <a:xfrm flipH="1" rot="10800000">
                <a:off x="7714459" y="1584819"/>
                <a:ext cx="439200" cy="818100"/>
              </a:xfrm>
              <a:prstGeom prst="straightConnector1">
                <a:avLst/>
              </a:prstGeom>
              <a:noFill/>
              <a:ln cap="flat" cmpd="sng" w="12700">
                <a:solidFill>
                  <a:srgbClr val="595959"/>
                </a:solidFill>
                <a:prstDash val="solid"/>
                <a:round/>
                <a:headEnd len="sm" w="sm" type="none"/>
                <a:tailEnd len="sm" w="sm" type="none"/>
              </a:ln>
            </p:spPr>
          </p:cxnSp>
          <p:cxnSp>
            <p:nvCxnSpPr>
              <p:cNvPr id="648" name="Google Shape;648;p9"/>
              <p:cNvCxnSpPr>
                <a:endCxn id="624" idx="2"/>
              </p:cNvCxnSpPr>
              <p:nvPr/>
            </p:nvCxnSpPr>
            <p:spPr>
              <a:xfrm>
                <a:off x="7714462" y="2402749"/>
                <a:ext cx="439200" cy="806100"/>
              </a:xfrm>
              <a:prstGeom prst="straightConnector1">
                <a:avLst/>
              </a:prstGeom>
              <a:noFill/>
              <a:ln cap="flat" cmpd="sng" w="12700">
                <a:solidFill>
                  <a:srgbClr val="595959"/>
                </a:solidFill>
                <a:prstDash val="solid"/>
                <a:round/>
                <a:headEnd len="sm" w="sm" type="none"/>
                <a:tailEnd len="sm" w="sm" type="none"/>
              </a:ln>
            </p:spPr>
          </p:cxnSp>
          <p:cxnSp>
            <p:nvCxnSpPr>
              <p:cNvPr id="649" name="Google Shape;649;p9"/>
              <p:cNvCxnSpPr>
                <a:stCxn id="616" idx="6"/>
              </p:cNvCxnSpPr>
              <p:nvPr/>
            </p:nvCxnSpPr>
            <p:spPr>
              <a:xfrm flipH="1" rot="10800000">
                <a:off x="7714364" y="2672412"/>
                <a:ext cx="439200" cy="327300"/>
              </a:xfrm>
              <a:prstGeom prst="straightConnector1">
                <a:avLst/>
              </a:prstGeom>
              <a:noFill/>
              <a:ln cap="flat" cmpd="sng" w="12700">
                <a:solidFill>
                  <a:srgbClr val="595959"/>
                </a:solidFill>
                <a:prstDash val="solid"/>
                <a:round/>
                <a:headEnd len="sm" w="sm" type="none"/>
                <a:tailEnd len="sm" w="sm" type="none"/>
              </a:ln>
            </p:spPr>
          </p:cxnSp>
        </p:grpSp>
        <p:grpSp>
          <p:nvGrpSpPr>
            <p:cNvPr id="650" name="Google Shape;650;p9"/>
            <p:cNvGrpSpPr/>
            <p:nvPr/>
          </p:nvGrpSpPr>
          <p:grpSpPr>
            <a:xfrm>
              <a:off x="6701862" y="3712147"/>
              <a:ext cx="189133" cy="692093"/>
              <a:chOff x="8808067" y="1583752"/>
              <a:chExt cx="444065" cy="1625100"/>
            </a:xfrm>
          </p:grpSpPr>
          <p:cxnSp>
            <p:nvCxnSpPr>
              <p:cNvPr id="651" name="Google Shape;651;p9"/>
              <p:cNvCxnSpPr>
                <a:stCxn id="623" idx="6"/>
                <a:endCxn id="632" idx="6"/>
              </p:cNvCxnSpPr>
              <p:nvPr/>
            </p:nvCxnSpPr>
            <p:spPr>
              <a:xfrm flipH="1" rot="10800000">
                <a:off x="8808089" y="1583765"/>
                <a:ext cx="444000" cy="900"/>
              </a:xfrm>
              <a:prstGeom prst="straightConnector1">
                <a:avLst/>
              </a:prstGeom>
              <a:noFill/>
              <a:ln cap="flat" cmpd="sng" w="12700">
                <a:solidFill>
                  <a:srgbClr val="595959"/>
                </a:solidFill>
                <a:prstDash val="solid"/>
                <a:round/>
                <a:headEnd len="sm" w="sm" type="none"/>
                <a:tailEnd len="sm" w="sm" type="none"/>
              </a:ln>
            </p:spPr>
          </p:cxnSp>
          <p:cxnSp>
            <p:nvCxnSpPr>
              <p:cNvPr id="652" name="Google Shape;652;p9"/>
              <p:cNvCxnSpPr>
                <a:stCxn id="623" idx="6"/>
              </p:cNvCxnSpPr>
              <p:nvPr/>
            </p:nvCxnSpPr>
            <p:spPr>
              <a:xfrm>
                <a:off x="8808089" y="1584665"/>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653" name="Google Shape;653;p9"/>
              <p:cNvCxnSpPr>
                <a:stCxn id="623" idx="6"/>
              </p:cNvCxnSpPr>
              <p:nvPr/>
            </p:nvCxnSpPr>
            <p:spPr>
              <a:xfrm>
                <a:off x="8808089" y="1584665"/>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654" name="Google Shape;654;p9"/>
              <p:cNvCxnSpPr>
                <a:stCxn id="623" idx="6"/>
                <a:endCxn id="631" idx="6"/>
              </p:cNvCxnSpPr>
              <p:nvPr/>
            </p:nvCxnSpPr>
            <p:spPr>
              <a:xfrm>
                <a:off x="8808089" y="1584665"/>
                <a:ext cx="444000" cy="1623300"/>
              </a:xfrm>
              <a:prstGeom prst="straightConnector1">
                <a:avLst/>
              </a:prstGeom>
              <a:noFill/>
              <a:ln cap="flat" cmpd="sng" w="12700">
                <a:solidFill>
                  <a:srgbClr val="595959"/>
                </a:solidFill>
                <a:prstDash val="solid"/>
                <a:round/>
                <a:headEnd len="sm" w="sm" type="none"/>
                <a:tailEnd len="sm" w="sm" type="none"/>
              </a:ln>
            </p:spPr>
          </p:cxnSp>
          <p:cxnSp>
            <p:nvCxnSpPr>
              <p:cNvPr id="655" name="Google Shape;655;p9"/>
              <p:cNvCxnSpPr>
                <a:endCxn id="632" idx="6"/>
              </p:cNvCxnSpPr>
              <p:nvPr/>
            </p:nvCxnSpPr>
            <p:spPr>
              <a:xfrm flipH="1" rot="10800000">
                <a:off x="8812932" y="1583829"/>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656" name="Google Shape;656;p9"/>
              <p:cNvCxnSpPr/>
              <p:nvPr/>
            </p:nvCxnSpPr>
            <p:spPr>
              <a:xfrm flipH="1" rot="10800000">
                <a:off x="8808067" y="2120122"/>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657" name="Google Shape;657;p9"/>
              <p:cNvCxnSpPr/>
              <p:nvPr/>
            </p:nvCxnSpPr>
            <p:spPr>
              <a:xfrm>
                <a:off x="8808067" y="2127512"/>
                <a:ext cx="439289" cy="537338"/>
              </a:xfrm>
              <a:prstGeom prst="straightConnector1">
                <a:avLst/>
              </a:prstGeom>
              <a:noFill/>
              <a:ln cap="flat" cmpd="sng" w="12700">
                <a:solidFill>
                  <a:srgbClr val="595959"/>
                </a:solidFill>
                <a:prstDash val="solid"/>
                <a:round/>
                <a:headEnd len="sm" w="sm" type="none"/>
                <a:tailEnd len="sm" w="sm" type="none"/>
              </a:ln>
            </p:spPr>
          </p:cxnSp>
          <p:cxnSp>
            <p:nvCxnSpPr>
              <p:cNvPr id="658" name="Google Shape;658;p9"/>
              <p:cNvCxnSpPr>
                <a:endCxn id="631" idx="6"/>
              </p:cNvCxnSpPr>
              <p:nvPr/>
            </p:nvCxnSpPr>
            <p:spPr>
              <a:xfrm>
                <a:off x="8812922" y="2127716"/>
                <a:ext cx="439200" cy="1080300"/>
              </a:xfrm>
              <a:prstGeom prst="straightConnector1">
                <a:avLst/>
              </a:prstGeom>
              <a:noFill/>
              <a:ln cap="flat" cmpd="sng" w="12700">
                <a:solidFill>
                  <a:srgbClr val="595959"/>
                </a:solidFill>
                <a:prstDash val="solid"/>
                <a:round/>
                <a:headEnd len="sm" w="sm" type="none"/>
                <a:tailEnd len="sm" w="sm" type="none"/>
              </a:ln>
            </p:spPr>
          </p:cxnSp>
          <p:cxnSp>
            <p:nvCxnSpPr>
              <p:cNvPr id="659" name="Google Shape;659;p9"/>
              <p:cNvCxnSpPr>
                <a:endCxn id="632" idx="6"/>
              </p:cNvCxnSpPr>
              <p:nvPr/>
            </p:nvCxnSpPr>
            <p:spPr>
              <a:xfrm flipH="1" rot="10800000">
                <a:off x="8812932" y="1583829"/>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660" name="Google Shape;660;p9"/>
              <p:cNvCxnSpPr/>
              <p:nvPr/>
            </p:nvCxnSpPr>
            <p:spPr>
              <a:xfrm flipH="1" rot="10800000">
                <a:off x="8808067" y="2120122"/>
                <a:ext cx="439289" cy="552121"/>
              </a:xfrm>
              <a:prstGeom prst="straightConnector1">
                <a:avLst/>
              </a:prstGeom>
              <a:noFill/>
              <a:ln cap="flat" cmpd="sng" w="12700">
                <a:solidFill>
                  <a:srgbClr val="595959"/>
                </a:solidFill>
                <a:prstDash val="solid"/>
                <a:round/>
                <a:headEnd len="sm" w="sm" type="none"/>
                <a:tailEnd len="sm" w="sm" type="none"/>
              </a:ln>
            </p:spPr>
          </p:cxnSp>
          <p:cxnSp>
            <p:nvCxnSpPr>
              <p:cNvPr id="661" name="Google Shape;661;p9"/>
              <p:cNvCxnSpPr/>
              <p:nvPr/>
            </p:nvCxnSpPr>
            <p:spPr>
              <a:xfrm flipH="1" rot="10800000">
                <a:off x="8808067" y="2664853"/>
                <a:ext cx="439289" cy="7393"/>
              </a:xfrm>
              <a:prstGeom prst="straightConnector1">
                <a:avLst/>
              </a:prstGeom>
              <a:noFill/>
              <a:ln cap="flat" cmpd="sng" w="12700">
                <a:solidFill>
                  <a:srgbClr val="595959"/>
                </a:solidFill>
                <a:prstDash val="solid"/>
                <a:round/>
                <a:headEnd len="sm" w="sm" type="none"/>
                <a:tailEnd len="sm" w="sm" type="none"/>
              </a:ln>
            </p:spPr>
          </p:cxnSp>
          <p:cxnSp>
            <p:nvCxnSpPr>
              <p:cNvPr id="662" name="Google Shape;662;p9"/>
              <p:cNvCxnSpPr>
                <a:endCxn id="631" idx="6"/>
              </p:cNvCxnSpPr>
              <p:nvPr/>
            </p:nvCxnSpPr>
            <p:spPr>
              <a:xfrm>
                <a:off x="8812922" y="2672516"/>
                <a:ext cx="439200" cy="535500"/>
              </a:xfrm>
              <a:prstGeom prst="straightConnector1">
                <a:avLst/>
              </a:prstGeom>
              <a:noFill/>
              <a:ln cap="flat" cmpd="sng" w="12700">
                <a:solidFill>
                  <a:srgbClr val="595959"/>
                </a:solidFill>
                <a:prstDash val="solid"/>
                <a:round/>
                <a:headEnd len="sm" w="sm" type="none"/>
                <a:tailEnd len="sm" w="sm" type="none"/>
              </a:ln>
            </p:spPr>
          </p:cxnSp>
          <p:cxnSp>
            <p:nvCxnSpPr>
              <p:cNvPr id="663" name="Google Shape;663;p9"/>
              <p:cNvCxnSpPr>
                <a:stCxn id="624" idx="6"/>
                <a:endCxn id="632" idx="6"/>
              </p:cNvCxnSpPr>
              <p:nvPr/>
            </p:nvCxnSpPr>
            <p:spPr>
              <a:xfrm flipH="1" rot="10800000">
                <a:off x="8808092" y="1583752"/>
                <a:ext cx="444000" cy="1625100"/>
              </a:xfrm>
              <a:prstGeom prst="straightConnector1">
                <a:avLst/>
              </a:prstGeom>
              <a:noFill/>
              <a:ln cap="flat" cmpd="sng" w="12700">
                <a:solidFill>
                  <a:srgbClr val="595959"/>
                </a:solidFill>
                <a:prstDash val="solid"/>
                <a:round/>
                <a:headEnd len="sm" w="sm" type="none"/>
                <a:tailEnd len="sm" w="sm" type="none"/>
              </a:ln>
            </p:spPr>
          </p:cxnSp>
          <p:cxnSp>
            <p:nvCxnSpPr>
              <p:cNvPr id="664" name="Google Shape;664;p9"/>
              <p:cNvCxnSpPr>
                <a:stCxn id="624" idx="6"/>
              </p:cNvCxnSpPr>
              <p:nvPr/>
            </p:nvCxnSpPr>
            <p:spPr>
              <a:xfrm flipH="1" rot="10800000">
                <a:off x="8808092" y="2120452"/>
                <a:ext cx="439200" cy="1088400"/>
              </a:xfrm>
              <a:prstGeom prst="straightConnector1">
                <a:avLst/>
              </a:prstGeom>
              <a:noFill/>
              <a:ln cap="flat" cmpd="sng" w="12700">
                <a:solidFill>
                  <a:srgbClr val="595959"/>
                </a:solidFill>
                <a:prstDash val="solid"/>
                <a:round/>
                <a:headEnd len="sm" w="sm" type="none"/>
                <a:tailEnd len="sm" w="sm" type="none"/>
              </a:ln>
            </p:spPr>
          </p:cxnSp>
          <p:cxnSp>
            <p:nvCxnSpPr>
              <p:cNvPr id="665" name="Google Shape;665;p9"/>
              <p:cNvCxnSpPr>
                <a:stCxn id="624" idx="6"/>
              </p:cNvCxnSpPr>
              <p:nvPr/>
            </p:nvCxnSpPr>
            <p:spPr>
              <a:xfrm flipH="1" rot="10800000">
                <a:off x="8808092" y="2665252"/>
                <a:ext cx="439200" cy="543600"/>
              </a:xfrm>
              <a:prstGeom prst="straightConnector1">
                <a:avLst/>
              </a:prstGeom>
              <a:noFill/>
              <a:ln cap="flat" cmpd="sng" w="12700">
                <a:solidFill>
                  <a:srgbClr val="595959"/>
                </a:solidFill>
                <a:prstDash val="solid"/>
                <a:round/>
                <a:headEnd len="sm" w="sm" type="none"/>
                <a:tailEnd len="sm" w="sm" type="none"/>
              </a:ln>
            </p:spPr>
          </p:cxnSp>
          <p:cxnSp>
            <p:nvCxnSpPr>
              <p:cNvPr id="666" name="Google Shape;666;p9"/>
              <p:cNvCxnSpPr>
                <a:stCxn id="624" idx="6"/>
                <a:endCxn id="631" idx="6"/>
              </p:cNvCxnSpPr>
              <p:nvPr/>
            </p:nvCxnSpPr>
            <p:spPr>
              <a:xfrm flipH="1" rot="10800000">
                <a:off x="8808092" y="3207952"/>
                <a:ext cx="444000" cy="900"/>
              </a:xfrm>
              <a:prstGeom prst="straightConnector1">
                <a:avLst/>
              </a:prstGeom>
              <a:noFill/>
              <a:ln cap="flat" cmpd="sng" w="12700">
                <a:solidFill>
                  <a:srgbClr val="595959"/>
                </a:solidFill>
                <a:prstDash val="solid"/>
                <a:round/>
                <a:headEnd len="sm" w="sm" type="none"/>
                <a:tailEnd len="sm" w="sm" type="none"/>
              </a:ln>
            </p:spPr>
          </p:cxnSp>
        </p:grpSp>
      </p:grpSp>
      <p:sp>
        <p:nvSpPr>
          <p:cNvPr id="667" name="Google Shape;667;p9"/>
          <p:cNvSpPr txBox="1"/>
          <p:nvPr/>
        </p:nvSpPr>
        <p:spPr>
          <a:xfrm>
            <a:off x="1141423" y="2186852"/>
            <a:ext cx="1467068" cy="40011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ja-JP" sz="2000">
                <a:solidFill>
                  <a:schemeClr val="dk1"/>
                </a:solidFill>
                <a:latin typeface="Quattrocento Sans"/>
                <a:ea typeface="Quattrocento Sans"/>
                <a:cs typeface="Quattrocento Sans"/>
                <a:sym typeface="Quattrocento Sans"/>
              </a:rPr>
              <a:t>訓練データ</a:t>
            </a:r>
            <a:endParaRPr/>
          </a:p>
        </p:txBody>
      </p:sp>
      <p:sp>
        <p:nvSpPr>
          <p:cNvPr id="668" name="Google Shape;668;p9"/>
          <p:cNvSpPr txBox="1"/>
          <p:nvPr/>
        </p:nvSpPr>
        <p:spPr>
          <a:xfrm>
            <a:off x="7303514" y="3790398"/>
            <a:ext cx="31863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ja-JP" sz="2400">
                <a:solidFill>
                  <a:schemeClr val="accent4"/>
                </a:solidFill>
                <a:latin typeface="Quattrocento Sans"/>
                <a:ea typeface="Quattrocento Sans"/>
                <a:cs typeface="Quattrocento Sans"/>
                <a:sym typeface="Quattrocento Sans"/>
              </a:rPr>
              <a:t>θ </a:t>
            </a:r>
            <a:r>
              <a:rPr b="1" i="1" lang="ja-JP" sz="2400">
                <a:solidFill>
                  <a:schemeClr val="dk2"/>
                </a:solidFill>
                <a:latin typeface="Quattrocento Sans"/>
                <a:ea typeface="Quattrocento Sans"/>
                <a:cs typeface="Quattrocento Sans"/>
                <a:sym typeface="Quattrocento Sans"/>
              </a:rPr>
              <a:t>←</a:t>
            </a:r>
            <a:r>
              <a:rPr b="1" i="1" lang="ja-JP" sz="2400">
                <a:solidFill>
                  <a:schemeClr val="accent4"/>
                </a:solidFill>
                <a:latin typeface="Quattrocento Sans"/>
                <a:ea typeface="Quattrocento Sans"/>
                <a:cs typeface="Quattrocento Sans"/>
                <a:sym typeface="Quattrocento Sans"/>
              </a:rPr>
              <a:t> θ </a:t>
            </a:r>
            <a:r>
              <a:rPr b="1" i="1" lang="ja-JP" sz="2400">
                <a:solidFill>
                  <a:schemeClr val="dk2"/>
                </a:solidFill>
                <a:latin typeface="Quattrocento Sans"/>
                <a:ea typeface="Quattrocento Sans"/>
                <a:cs typeface="Quattrocento Sans"/>
                <a:sym typeface="Quattrocento Sans"/>
              </a:rPr>
              <a:t>– </a:t>
            </a:r>
            <a:r>
              <a:rPr lang="ja-JP" sz="2400">
                <a:solidFill>
                  <a:schemeClr val="accent6"/>
                </a:solidFill>
                <a:latin typeface="Quattrocento Sans"/>
                <a:ea typeface="Quattrocento Sans"/>
                <a:cs typeface="Quattrocento Sans"/>
                <a:sym typeface="Quattrocento Sans"/>
              </a:rPr>
              <a:t>η</a:t>
            </a:r>
            <a:r>
              <a:rPr b="1" i="1" lang="ja-JP" sz="2400">
                <a:solidFill>
                  <a:schemeClr val="dk2"/>
                </a:solidFill>
                <a:latin typeface="Quattrocento Sans"/>
                <a:ea typeface="Quattrocento Sans"/>
                <a:cs typeface="Quattrocento Sans"/>
                <a:sym typeface="Quattrocento Sans"/>
              </a:rPr>
              <a:t> *</a:t>
            </a:r>
            <a:r>
              <a:rPr b="1" i="1" lang="ja-JP" sz="2400">
                <a:solidFill>
                  <a:schemeClr val="accent4"/>
                </a:solidFill>
                <a:latin typeface="Quattrocento Sans"/>
                <a:ea typeface="Quattrocento Sans"/>
                <a:cs typeface="Quattrocento Sans"/>
                <a:sym typeface="Quattrocento Sans"/>
              </a:rPr>
              <a:t> </a:t>
            </a:r>
            <a:r>
              <a:rPr b="1" i="1" lang="ja-JP" sz="2400">
                <a:solidFill>
                  <a:schemeClr val="accent3"/>
                </a:solidFill>
                <a:latin typeface="Quattrocento Sans"/>
                <a:ea typeface="Quattrocento Sans"/>
                <a:cs typeface="Quattrocento Sans"/>
                <a:sym typeface="Quattrocento Sans"/>
              </a:rPr>
              <a:t>grad</a:t>
            </a:r>
            <a:endParaRPr b="1" i="1" sz="2400">
              <a:solidFill>
                <a:schemeClr val="accent3"/>
              </a:solidFill>
              <a:latin typeface="Quattrocento Sans"/>
              <a:ea typeface="Quattrocento Sans"/>
              <a:cs typeface="Quattrocento Sans"/>
              <a:sym typeface="Quattrocento Sans"/>
            </a:endParaRPr>
          </a:p>
        </p:txBody>
      </p:sp>
      <p:cxnSp>
        <p:nvCxnSpPr>
          <p:cNvPr id="669" name="Google Shape;669;p9"/>
          <p:cNvCxnSpPr/>
          <p:nvPr/>
        </p:nvCxnSpPr>
        <p:spPr>
          <a:xfrm>
            <a:off x="10182225" y="3434096"/>
            <a:ext cx="0" cy="1477147"/>
          </a:xfrm>
          <a:prstGeom prst="straightConnector1">
            <a:avLst/>
          </a:prstGeom>
          <a:noFill/>
          <a:ln cap="flat" cmpd="sng" w="38100">
            <a:solidFill>
              <a:schemeClr val="accent1"/>
            </a:solidFill>
            <a:prstDash val="solid"/>
            <a:round/>
            <a:headEnd len="sm" w="sm" type="none"/>
            <a:tailEnd len="sm" w="sm" type="none"/>
          </a:ln>
        </p:spPr>
      </p:cxnSp>
      <p:cxnSp>
        <p:nvCxnSpPr>
          <p:cNvPr id="670" name="Google Shape;670;p9"/>
          <p:cNvCxnSpPr/>
          <p:nvPr/>
        </p:nvCxnSpPr>
        <p:spPr>
          <a:xfrm>
            <a:off x="8572500" y="4901718"/>
            <a:ext cx="1628775" cy="0"/>
          </a:xfrm>
          <a:prstGeom prst="straightConnector1">
            <a:avLst/>
          </a:prstGeom>
          <a:noFill/>
          <a:ln cap="flat" cmpd="sng" w="38100">
            <a:solidFill>
              <a:schemeClr val="accent1"/>
            </a:solidFill>
            <a:prstDash val="solid"/>
            <a:round/>
            <a:headEnd len="sm" w="sm" type="none"/>
            <a:tailEnd len="sm" w="sm" type="none"/>
          </a:ln>
        </p:spPr>
      </p:cxnSp>
      <p:sp>
        <p:nvSpPr>
          <p:cNvPr id="671" name="Google Shape;671;p9"/>
          <p:cNvSpPr txBox="1"/>
          <p:nvPr/>
        </p:nvSpPr>
        <p:spPr>
          <a:xfrm>
            <a:off x="8600069" y="5055672"/>
            <a:ext cx="15736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Quattrocento Sans"/>
                <a:ea typeface="Quattrocento Sans"/>
                <a:cs typeface="Quattrocento Sans"/>
                <a:sym typeface="Quattrocento Sans"/>
              </a:rPr>
              <a:t>1 iteration</a:t>
            </a:r>
            <a:endParaRPr sz="2400">
              <a:solidFill>
                <a:schemeClr val="dk1"/>
              </a:solidFill>
              <a:latin typeface="Quattrocento Sans"/>
              <a:ea typeface="Quattrocento Sans"/>
              <a:cs typeface="Quattrocento Sans"/>
              <a:sym typeface="Quattrocento Sans"/>
            </a:endParaRPr>
          </a:p>
        </p:txBody>
      </p:sp>
      <p:sp>
        <p:nvSpPr>
          <p:cNvPr id="672" name="Google Shape;672;p9"/>
          <p:cNvSpPr/>
          <p:nvPr/>
        </p:nvSpPr>
        <p:spPr>
          <a:xfrm>
            <a:off x="2607616" y="2477303"/>
            <a:ext cx="779536" cy="225451"/>
          </a:xfrm>
          <a:prstGeom prst="rect">
            <a:avLst/>
          </a:prstGeom>
          <a:solidFill>
            <a:srgbClr val="F5F4FA"/>
          </a:solidFill>
          <a:ln cap="flat" cmpd="sng" w="38100">
            <a:solidFill>
              <a:srgbClr val="EDE5F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73" name="Google Shape;673;p9"/>
          <p:cNvSpPr/>
          <p:nvPr/>
        </p:nvSpPr>
        <p:spPr>
          <a:xfrm>
            <a:off x="2606101" y="2064423"/>
            <a:ext cx="781051" cy="409575"/>
          </a:xfrm>
          <a:prstGeom prst="rect">
            <a:avLst/>
          </a:prstGeom>
          <a:solidFill>
            <a:srgbClr val="B6B4DD"/>
          </a:solidFill>
          <a:ln cap="flat" cmpd="sng" w="38100">
            <a:solidFill>
              <a:srgbClr val="CDCCE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Quattrocento Sans"/>
              <a:ea typeface="Quattrocento Sans"/>
              <a:cs typeface="Quattrocento Sans"/>
              <a:sym typeface="Quattrocento Sans"/>
            </a:endParaRPr>
          </a:p>
        </p:txBody>
      </p:sp>
      <p:sp>
        <p:nvSpPr>
          <p:cNvPr id="674" name="Google Shape;674;p9"/>
          <p:cNvSpPr txBox="1"/>
          <p:nvPr/>
        </p:nvSpPr>
        <p:spPr>
          <a:xfrm>
            <a:off x="2031242" y="5852604"/>
            <a:ext cx="8129533"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ja-JP" sz="2800">
                <a:solidFill>
                  <a:schemeClr val="dk1"/>
                </a:solidFill>
                <a:latin typeface="Quattrocento Sans"/>
                <a:ea typeface="Quattrocento Sans"/>
                <a:cs typeface="Quattrocento Sans"/>
                <a:sym typeface="Quattrocento Sans"/>
              </a:rPr>
              <a:t>勾配の値をもとにパラメータを更新 -&gt; 1 iteration</a:t>
            </a:r>
            <a:endParaRPr sz="28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p14:dur="18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レトロスペクト">
  <a:themeElements>
    <a:clrScheme name="Purple">
      <a:dk1>
        <a:srgbClr val="000000"/>
      </a:dk1>
      <a:lt1>
        <a:srgbClr val="FFFFFF"/>
      </a:lt1>
      <a:dk2>
        <a:srgbClr val="373545"/>
      </a:dk2>
      <a:lt2>
        <a:srgbClr val="DCD8DC"/>
      </a:lt2>
      <a:accent1>
        <a:srgbClr val="8784C7"/>
      </a:accent1>
      <a:accent2>
        <a:srgbClr val="AD84C6"/>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2024-01-16T22:28:13Z</dcterms:created>
  <dc:creator>大聖 田中</dc:creator>
</cp:coreProperties>
</file>