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65877" autoAdjust="0"/>
  </p:normalViewPr>
  <p:slideViewPr>
    <p:cSldViewPr snapToGrid="0">
      <p:cViewPr varScale="1">
        <p:scale>
          <a:sx n="64" d="100"/>
          <a:sy n="64" d="100"/>
        </p:scale>
        <p:origin x="72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3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88D0-307D-4B43-9304-D4616C2A01FE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BBEAD-30E9-4508-8CAD-7AAFB5472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2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それでは、進捗を</a:t>
            </a:r>
            <a:r>
              <a:rPr kumimoji="1" lang="en-US" altLang="ja-JP" dirty="0"/>
              <a:t>B4</a:t>
            </a:r>
            <a:r>
              <a:rPr kumimoji="1" lang="ja-JP" altLang="en-US" dirty="0"/>
              <a:t>の上坂が発表します。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1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もくじです。</a:t>
            </a:r>
            <a:endParaRPr kumimoji="1" lang="en-US" altLang="ja-JP" dirty="0"/>
          </a:p>
          <a:p>
            <a:r>
              <a:rPr kumimoji="1" lang="ja-JP" altLang="en-US" dirty="0"/>
              <a:t>先週・今週に何をしたのか　簡単にまとめました。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2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BEAD-30E9-4508-8CAD-7AAFB547238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2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4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3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F9E79-9A03-431A-B27A-597A2B09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/>
              <a:t>進捗報告１</a:t>
            </a:r>
            <a:endParaRPr kumimoji="1" lang="ja-JP" altLang="en-US" sz="6000" dirty="0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59CEAE09-B471-41B5-96CC-01CD750FF6D3}"/>
              </a:ext>
            </a:extLst>
          </p:cNvPr>
          <p:cNvSpPr txBox="1"/>
          <p:nvPr/>
        </p:nvSpPr>
        <p:spPr>
          <a:xfrm>
            <a:off x="3970697" y="5588244"/>
            <a:ext cx="38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+mj-ea"/>
                <a:ea typeface="+mj-ea"/>
              </a:rPr>
              <a:t>B4</a:t>
            </a:r>
            <a:r>
              <a:rPr lang="ja-JP" altLang="en-US" sz="2400" dirty="0">
                <a:latin typeface="+mj-ea"/>
                <a:ea typeface="+mj-ea"/>
              </a:rPr>
              <a:t>　上坂</a:t>
            </a:r>
            <a:r>
              <a:rPr lang="ja-JP" altLang="en-US" sz="2400" dirty="0">
                <a:ea typeface="+mj-ea"/>
              </a:rPr>
              <a:t>　大樹</a:t>
            </a:r>
            <a:endParaRPr lang="en-JP" sz="2400" baseline="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3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5F678-2F8D-4CF1-813E-C0062AC9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D1A9B-D576-47D6-B81B-79C9B936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・サーベイ</a:t>
            </a:r>
            <a:endParaRPr kumimoji="1" lang="en-US" altLang="ja-JP" sz="2800" dirty="0"/>
          </a:p>
          <a:p>
            <a:r>
              <a:rPr lang="ja-JP" altLang="en-US" sz="2800" dirty="0"/>
              <a:t>・これからの方向性を決定</a:t>
            </a:r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Pytorch</a:t>
            </a:r>
            <a:r>
              <a:rPr kumimoji="1" lang="ja-JP" altLang="en-US" sz="2800" dirty="0"/>
              <a:t>の復習を兼ねて簡単な実験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34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AF225-768D-4627-9267-84C3F97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サーベイ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CC3F1-5CF9-48A8-B1AA-9C899582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・シヌソイド位置埋め込み</a:t>
            </a:r>
            <a:endParaRPr kumimoji="1" lang="en-US" altLang="ja-JP" dirty="0"/>
          </a:p>
          <a:p>
            <a:r>
              <a:rPr lang="ja-JP" altLang="en-US" dirty="0"/>
              <a:t>・統一モデル異常検知における</a:t>
            </a:r>
            <a:r>
              <a:rPr lang="en-US" altLang="ja-JP" dirty="0"/>
              <a:t>Transformer</a:t>
            </a:r>
            <a:r>
              <a:rPr lang="ja-JP" altLang="en-US" dirty="0"/>
              <a:t>の恒等コピー対策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kumimoji="1" lang="ja-JP" altLang="en-US"/>
              <a:t>逆蒸留</a:t>
            </a:r>
            <a:r>
              <a:rPr kumimoji="1" lang="ja-JP" altLang="en-US" dirty="0"/>
              <a:t>を使った異常検知（知識蒸留ベース）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86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2B3FA-38D9-4799-9551-738EA84C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方向性を決めた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AA5F4-086B-4678-82C0-1B563D76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途中で</a:t>
            </a:r>
            <a:r>
              <a:rPr lang="ja-JP" altLang="en-US" dirty="0"/>
              <a:t>やっぱ</a:t>
            </a:r>
            <a:r>
              <a:rPr kumimoji="1" lang="ja-JP" altLang="en-US" dirty="0"/>
              <a:t>違うと感じた場合は相談します。</a:t>
            </a:r>
          </a:p>
        </p:txBody>
      </p:sp>
    </p:spTree>
    <p:extLst>
      <p:ext uri="{BB962C8B-B14F-4D97-AF65-F5344CB8AC3E}">
        <p14:creationId xmlns:p14="http://schemas.microsoft.com/office/powerpoint/2010/main" val="18457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BBB90-E8F3-4195-BC42-5F38B7A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/>
              <a:t>Pytorch</a:t>
            </a:r>
            <a:r>
              <a:rPr lang="ja-JP" altLang="en-US" sz="4000" dirty="0"/>
              <a:t>の復習を兼ねた簡単な実験</a:t>
            </a:r>
            <a:endParaRPr kumimoji="1" lang="ja-JP" altLang="en-US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580957-2F57-461F-ADD8-1738AF6B2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2" y="1853145"/>
            <a:ext cx="3799053" cy="31227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380D9B-09AD-4CE5-B10B-3F6294928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32" y="1794897"/>
            <a:ext cx="4301845" cy="335071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3BA627-CB35-4DD1-92FA-EAF08122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734" y="4975927"/>
            <a:ext cx="5837350" cy="19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452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107</Words>
  <Application>Microsoft Office PowerPoint</Application>
  <PresentationFormat>ワイド画面</PresentationFormat>
  <Paragraphs>19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Calibri</vt:lpstr>
      <vt:lpstr>Calibri Light</vt:lpstr>
      <vt:lpstr>レトロスペクト</vt:lpstr>
      <vt:lpstr>進捗報告１</vt:lpstr>
      <vt:lpstr>もくじ</vt:lpstr>
      <vt:lpstr>サーベイ</vt:lpstr>
      <vt:lpstr>方向性を決めた</vt:lpstr>
      <vt:lpstr>Pytorchの復習を兼ねた簡単な実験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進捗報告１</dc:title>
  <dc:creator>daiki</dc:creator>
  <cp:lastModifiedBy>daiki U</cp:lastModifiedBy>
  <cp:revision>5</cp:revision>
  <dcterms:created xsi:type="dcterms:W3CDTF">2025-07-22T05:24:43Z</dcterms:created>
  <dcterms:modified xsi:type="dcterms:W3CDTF">2025-07-23T01:11:16Z</dcterms:modified>
</cp:coreProperties>
</file>