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9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04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32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5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3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87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2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8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8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3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1CFCDFD-B4CF-A241-8D71-E814B10BEAF4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6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B589-FD4B-7E46-869A-CBADC5FC564E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7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D8A92E-5FF9-8143-81B3-CCB531513398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30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F9E79-9A03-431A-B27A-597A2B0938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ja-JP" altLang="en-US" dirty="0"/>
              <a:t>進捗報告１</a:t>
            </a:r>
            <a:endParaRPr kumimoji="1" lang="ja-JP" altLang="en-US" dirty="0"/>
          </a:p>
        </p:txBody>
      </p:sp>
      <p:sp>
        <p:nvSpPr>
          <p:cNvPr id="4" name="TextBox 16">
            <a:extLst>
              <a:ext uri="{FF2B5EF4-FFF2-40B4-BE49-F238E27FC236}">
                <a16:creationId xmlns:a16="http://schemas.microsoft.com/office/drawing/2014/main" id="{59CEAE09-B471-41B5-96CC-01CD750FF6D3}"/>
              </a:ext>
            </a:extLst>
          </p:cNvPr>
          <p:cNvSpPr txBox="1"/>
          <p:nvPr/>
        </p:nvSpPr>
        <p:spPr>
          <a:xfrm>
            <a:off x="3970697" y="5588244"/>
            <a:ext cx="3899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latin typeface="+mj-ea"/>
                <a:ea typeface="+mj-ea"/>
              </a:rPr>
              <a:t>B4</a:t>
            </a:r>
            <a:r>
              <a:rPr lang="ja-JP" altLang="en-US" sz="3200" dirty="0">
                <a:latin typeface="+mj-ea"/>
                <a:ea typeface="+mj-ea"/>
              </a:rPr>
              <a:t>　上坂</a:t>
            </a:r>
            <a:r>
              <a:rPr lang="ja-JP" altLang="en-US" sz="3200" dirty="0">
                <a:ea typeface="+mj-ea"/>
              </a:rPr>
              <a:t>　大樹</a:t>
            </a:r>
            <a:endParaRPr lang="en-JP" sz="3200" baseline="0" dirty="0"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235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25F678-2F8D-4CF1-813E-C0062AC9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もくじ　何したか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FD1A9B-D576-47D6-B81B-79C9B936C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・論文読んだ</a:t>
            </a:r>
            <a:endParaRPr kumimoji="1" lang="en-US" altLang="ja-JP" sz="2800" dirty="0"/>
          </a:p>
          <a:p>
            <a:r>
              <a:rPr lang="ja-JP" altLang="en-US" sz="2800" dirty="0"/>
              <a:t>・方向性決めた</a:t>
            </a:r>
            <a:endParaRPr lang="en-US" altLang="ja-JP" sz="2800" dirty="0"/>
          </a:p>
          <a:p>
            <a:r>
              <a:rPr kumimoji="1" lang="ja-JP" altLang="en-US" sz="2800" dirty="0"/>
              <a:t>・</a:t>
            </a:r>
            <a:r>
              <a:rPr kumimoji="1" lang="en-US" altLang="ja-JP" sz="2800" dirty="0" err="1"/>
              <a:t>Pytorch</a:t>
            </a:r>
            <a:r>
              <a:rPr kumimoji="1" lang="ja-JP" altLang="en-US" sz="2800" dirty="0"/>
              <a:t>復習を兼ねて実験をした</a:t>
            </a:r>
            <a:endParaRPr kumimoji="1" lang="en-US" altLang="ja-JP" sz="2800" dirty="0"/>
          </a:p>
          <a:p>
            <a:pPr marL="0" indent="0">
              <a:buNone/>
            </a:pP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7340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CAF225-768D-4627-9267-84C3F970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論文読んだ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DCC3F1-5CF9-48A8-B1AA-9C8995826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62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2B3FA-38D9-4799-9551-738EA84C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方向性を決めた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7AA5F4-086B-4678-82C0-1B563D760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途中で</a:t>
            </a:r>
            <a:r>
              <a:rPr lang="ja-JP" altLang="en-US" dirty="0"/>
              <a:t>やっぱ</a:t>
            </a:r>
            <a:r>
              <a:rPr kumimoji="1" lang="ja-JP" altLang="en-US" dirty="0"/>
              <a:t>違うと感じた場合は相談します。</a:t>
            </a:r>
          </a:p>
        </p:txBody>
      </p:sp>
    </p:spTree>
    <p:extLst>
      <p:ext uri="{BB962C8B-B14F-4D97-AF65-F5344CB8AC3E}">
        <p14:creationId xmlns:p14="http://schemas.microsoft.com/office/powerpoint/2010/main" val="1845760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3BBB90-E8F3-4195-BC42-5F38B7A2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Pytorch</a:t>
            </a:r>
            <a:r>
              <a:rPr lang="ja-JP" altLang="en-US" dirty="0"/>
              <a:t>復習兼ねて簡単な実験した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2580957-2F57-461F-ADD8-1738AF6B2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62" y="1853145"/>
            <a:ext cx="3799053" cy="312278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7380D9B-09AD-4CE5-B10B-3F6294928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932" y="1794897"/>
            <a:ext cx="4301845" cy="335071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F3BA627-CB35-4DD1-92FA-EAF081225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734" y="4975927"/>
            <a:ext cx="5837350" cy="197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4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BD730-733D-4645-BA57-54E5F209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読んだ論文を貼る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5AF771-6A1A-437E-B57C-61A84E57A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326785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</TotalTime>
  <Words>54</Words>
  <Application>Microsoft Office PowerPoint</Application>
  <PresentationFormat>ワイド画面</PresentationFormat>
  <Paragraphs>11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レトロスペクト</vt:lpstr>
      <vt:lpstr>進捗報告１</vt:lpstr>
      <vt:lpstr>もくじ　何したか</vt:lpstr>
      <vt:lpstr>論文読んだ</vt:lpstr>
      <vt:lpstr>方向性を決めた</vt:lpstr>
      <vt:lpstr>Pytorch復習兼ねて簡単な実験した</vt:lpstr>
      <vt:lpstr>読んだ論文を貼る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進捗報告１</dc:title>
  <dc:creator>daiki</dc:creator>
  <cp:lastModifiedBy>daiki</cp:lastModifiedBy>
  <cp:revision>2</cp:revision>
  <dcterms:created xsi:type="dcterms:W3CDTF">2025-07-22T05:24:43Z</dcterms:created>
  <dcterms:modified xsi:type="dcterms:W3CDTF">2025-07-22T07:16:04Z</dcterms:modified>
</cp:coreProperties>
</file>