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279" r:id="rId2"/>
    <p:sldId id="282" r:id="rId3"/>
    <p:sldId id="284" r:id="rId4"/>
    <p:sldId id="308" r:id="rId5"/>
    <p:sldId id="309" r:id="rId6"/>
    <p:sldId id="307" r:id="rId7"/>
    <p:sldId id="306" r:id="rId8"/>
    <p:sldId id="289" r:id="rId9"/>
    <p:sldId id="29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94C0F9-729E-26A9-D550-2C9F0A0F34BF}" name="俊介 坂井" initials="俊坂" userId="5d527549d7ef96d3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岡山 充希" initials="岡山" lastIdx="83" clrIdx="0">
    <p:extLst>
      <p:ext uri="{19B8F6BF-5375-455C-9EA6-DF929625EA0E}">
        <p15:presenceInfo xmlns:p15="http://schemas.microsoft.com/office/powerpoint/2012/main" userId="S-1-5-21-2405950190-3242091366-2991572735-1003" providerId="AD"/>
      </p:ext>
    </p:extLst>
  </p:cmAuthor>
  <p:cmAuthor id="2" name="sasaki" initials="s" lastIdx="12" clrIdx="1">
    <p:extLst>
      <p:ext uri="{19B8F6BF-5375-455C-9EA6-DF929625EA0E}">
        <p15:presenceInfo xmlns:p15="http://schemas.microsoft.com/office/powerpoint/2012/main" userId="sasak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A33"/>
    <a:srgbClr val="FFFFFF"/>
    <a:srgbClr val="F9B78F"/>
    <a:srgbClr val="FFD8BB"/>
    <a:srgbClr val="58B6C0"/>
    <a:srgbClr val="9BD3D9"/>
    <a:srgbClr val="E3F2ED"/>
    <a:srgbClr val="C8E5DC"/>
    <a:srgbClr val="9AE3DE"/>
    <a:srgbClr val="AAD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43" autoAdjust="0"/>
    <p:restoredTop sz="65981" autoAdjust="0"/>
  </p:normalViewPr>
  <p:slideViewPr>
    <p:cSldViewPr snapToGrid="0">
      <p:cViewPr varScale="1">
        <p:scale>
          <a:sx n="74" d="100"/>
          <a:sy n="74" d="100"/>
        </p:scale>
        <p:origin x="488" y="336"/>
      </p:cViewPr>
      <p:guideLst>
        <p:guide pos="3840"/>
        <p:guide orient="horz" pos="2160"/>
      </p:guideLst>
    </p:cSldViewPr>
  </p:slideViewPr>
  <p:notesTextViewPr>
    <p:cViewPr>
      <p:scale>
        <a:sx n="195" d="100"/>
        <a:sy n="19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89E51-1345-4032-886D-AE8AF688B30C}" type="datetimeFigureOut">
              <a:rPr kumimoji="1" lang="ja-JP" altLang="en-US" smtClean="0"/>
              <a:t>2025/3/23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0CF48-14AD-4B24-8659-A353857BCB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140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7899D-4B62-5C0F-06AB-CF67A486A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D845DE3-4655-3C12-66E7-029E4F6513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72D2353-CC1F-12DA-FA57-99FA7D91A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u="none"/>
              <a:t>所要時間</a:t>
            </a:r>
            <a:r>
              <a:rPr kumimoji="1" lang="en-US" altLang="ja-JP" u="none" dirty="0"/>
              <a:t>: [s]</a:t>
            </a:r>
          </a:p>
          <a:p>
            <a:endParaRPr kumimoji="1" lang="en-US" altLang="ja-JP" u="sng" dirty="0"/>
          </a:p>
          <a:p>
            <a:r>
              <a:rPr kumimoji="1" lang="ja-JP" altLang="en-US" u="sng"/>
              <a:t>紹介文</a:t>
            </a:r>
            <a:endParaRPr kumimoji="1" lang="en-US" altLang="ja-JP" u="sng" dirty="0"/>
          </a:p>
          <a:p>
            <a:r>
              <a:rPr kumimoji="1" lang="ja-JP" altLang="en-US"/>
              <a:t>本日はお集まりいただきありがとうございます．福井大学長谷川研究室所属，博士前期課程</a:t>
            </a:r>
            <a:r>
              <a:rPr kumimoji="1" lang="en-US" altLang="ja-JP" dirty="0"/>
              <a:t>x</a:t>
            </a:r>
            <a:r>
              <a:rPr kumimoji="1" lang="ja-JP" altLang="en-US"/>
              <a:t>年の</a:t>
            </a:r>
            <a:r>
              <a:rPr kumimoji="1" lang="en-US" altLang="ja-JP" dirty="0"/>
              <a:t>xx</a:t>
            </a:r>
            <a:r>
              <a:rPr kumimoji="1" lang="ja-JP" altLang="en-US"/>
              <a:t>が発表させていただきます．タイトルは，</a:t>
            </a:r>
            <a:r>
              <a:rPr kumimoji="1" lang="en-US" altLang="ja-JP" dirty="0"/>
              <a:t>”</a:t>
            </a:r>
            <a:r>
              <a:rPr kumimoji="1" lang="en-US" altLang="ja-JP" dirty="0" err="1"/>
              <a:t>xxxx</a:t>
            </a:r>
            <a:r>
              <a:rPr kumimoji="1" lang="en-US" altLang="ja-JP" dirty="0"/>
              <a:t>”</a:t>
            </a:r>
            <a:r>
              <a:rPr kumimoji="1" lang="ja-JP" altLang="en-US"/>
              <a:t>で，</a:t>
            </a:r>
            <a:r>
              <a:rPr kumimoji="1" lang="en-US" altLang="ja-JP" dirty="0"/>
              <a:t>xxx</a:t>
            </a:r>
            <a:r>
              <a:rPr kumimoji="1" lang="ja-JP" altLang="en-JP"/>
              <a:t>に</a:t>
            </a:r>
            <a:r>
              <a:rPr kumimoji="1" lang="ja-JP" altLang="en-US"/>
              <a:t>採択されている論文です．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u="sng"/>
              <a:t>軽い論文のイントロ</a:t>
            </a:r>
            <a:endParaRPr kumimoji="1" lang="en-US" altLang="ja-JP" u="sng" dirty="0"/>
          </a:p>
          <a:p>
            <a:r>
              <a:rPr kumimoji="1" lang="en-US" altLang="ja-JP" u="none" dirty="0" err="1"/>
              <a:t>xxxx</a:t>
            </a:r>
            <a:endParaRPr kumimoji="1" lang="en-US" altLang="ja-JP" u="none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D19EA6-A7AB-D4DB-059B-49C0D7D3F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0CF48-14AD-4B24-8659-A353857BCB3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93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JP" dirty="0"/>
              <a:t>所要時間: [s]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CF48-14AD-4B24-8659-A353857BCB3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40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所要時間: [s]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CF48-14AD-4B24-8659-A353857BCB3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1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4A42C-391F-6C2F-5960-C43522941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4DA295-8AD3-D7E2-8A4C-B937A12A97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2F63FE-6EF0-EC14-67FE-891E56ED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所要時間: [s]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88F6-74DF-9E2E-09F1-ADD51E0FE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CF48-14AD-4B24-8659-A353857BCB3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053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02320-AB7A-07B7-55AF-E2CFE234E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53C9F6-4609-ECB8-3F0A-D38A70DCA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1B344A-C3DB-B47C-890E-473AC04DD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所要時間: [s]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631DC-50FA-2E1C-6EA7-6E793D779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CF48-14AD-4B24-8659-A353857BCB3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5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AAE1C-918A-EA79-9762-CB6A9BB8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E90847-1C54-490B-9B19-39C19DC19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6994BE-71BC-7E54-1183-E0EC95B50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JP" dirty="0"/>
              <a:t>所要時間: [s]</a:t>
            </a:r>
          </a:p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507CD-8CDE-794D-D62D-A32E21B93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CF48-14AD-4B24-8659-A353857BCB3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991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JP" dirty="0"/>
              <a:t>所要時間: [s]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CF48-14AD-4B24-8659-A353857BCB3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78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aselab.fuis.u-fukui.ac.jp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aselab.fuis.u-fukui.ac.jp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7C3E57F-6EFE-7459-A4CA-BB6D44C8394E}"/>
              </a:ext>
            </a:extLst>
          </p:cNvPr>
          <p:cNvGrpSpPr>
            <a:grpSpLocks/>
          </p:cNvGrpSpPr>
          <p:nvPr userDrawn="1"/>
        </p:nvGrpSpPr>
        <p:grpSpPr>
          <a:xfrm>
            <a:off x="0" y="2335876"/>
            <a:ext cx="12192000" cy="2186247"/>
            <a:chOff x="0" y="2335876"/>
            <a:chExt cx="12192000" cy="2186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72296A-8C4C-69C7-7EF2-C390FAFA6C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2335876"/>
              <a:ext cx="12192000" cy="21862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AA3D7C-57CF-4D37-DFC7-6E3BC42FF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3884523"/>
              <a:ext cx="12192000" cy="0"/>
            </a:xfrm>
            <a:prstGeom prst="line">
              <a:avLst/>
            </a:prstGeom>
            <a:ln>
              <a:solidFill>
                <a:srgbClr val="F9B7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図 7">
            <a:hlinkClick r:id="rId2"/>
            <a:extLst>
              <a:ext uri="{FF2B5EF4-FFF2-40B4-BE49-F238E27FC236}">
                <a16:creationId xmlns:a16="http://schemas.microsoft.com/office/drawing/2014/main" id="{71543427-2F0C-3E44-5F7F-98EC994B1F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056" y="275917"/>
            <a:ext cx="2006927" cy="7014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FCDA0-3BA2-18C2-A79A-BCA3ED6E2EF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4107305" y="5413876"/>
            <a:ext cx="397739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07DF935-A92D-AAD2-3441-D44B40E19FAE}"/>
              </a:ext>
            </a:extLst>
          </p:cNvPr>
          <p:cNvSpPr txBox="1"/>
          <p:nvPr userDrawn="1"/>
        </p:nvSpPr>
        <p:spPr>
          <a:xfrm>
            <a:off x="5440180" y="4867573"/>
            <a:ext cx="131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2400" baseline="0" dirty="0">
                <a:latin typeface="+mn-lt"/>
                <a:ea typeface="+mj-ea"/>
              </a:rPr>
              <a:t>発表者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15E4E1-7EFE-4080-C644-E088DFBCF07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107305" y="6300401"/>
            <a:ext cx="3584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2000" b="1" baseline="0" dirty="0">
                <a:solidFill>
                  <a:schemeClr val="bg1">
                    <a:lumMod val="75000"/>
                  </a:schemeClr>
                </a:solidFill>
                <a:latin typeface="+mn-lt"/>
                <a:ea typeface="+mj-ea"/>
              </a:rPr>
              <a:t>福井大学 長谷川研究室</a:t>
            </a:r>
          </a:p>
        </p:txBody>
      </p:sp>
    </p:spTree>
    <p:extLst>
      <p:ext uri="{BB962C8B-B14F-4D97-AF65-F5344CB8AC3E}">
        <p14:creationId xmlns:p14="http://schemas.microsoft.com/office/powerpoint/2010/main" val="415607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460DA21C-32AE-BE53-0AF7-F65B22819E1D}"/>
              </a:ext>
            </a:extLst>
          </p:cNvPr>
          <p:cNvSpPr/>
          <p:nvPr userDrawn="1"/>
        </p:nvSpPr>
        <p:spPr>
          <a:xfrm>
            <a:off x="3057993" y="0"/>
            <a:ext cx="6550703" cy="6858000"/>
          </a:xfrm>
          <a:prstGeom prst="parallelogram">
            <a:avLst>
              <a:gd name="adj" fmla="val 75935"/>
            </a:avLst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DC5659-3DEF-EBB5-506B-981AB7C35358}"/>
              </a:ext>
            </a:extLst>
          </p:cNvPr>
          <p:cNvCxnSpPr>
            <a:cxnSpLocks/>
            <a:stCxn id="8" idx="1"/>
            <a:endCxn id="8" idx="3"/>
          </p:cNvCxnSpPr>
          <p:nvPr userDrawn="1"/>
        </p:nvCxnSpPr>
        <p:spPr>
          <a:xfrm flipH="1">
            <a:off x="3846206" y="0"/>
            <a:ext cx="4974277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4352" y="6311597"/>
            <a:ext cx="1042750" cy="40131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kumimoji="1" lang="en-US" altLang="ja-JP" dirty="0"/>
              <a:t>-</a:t>
            </a:r>
            <a:fld id="{DD4CF77E-606E-4148-BC8B-C5EDFD579810}" type="slidenum">
              <a:rPr kumimoji="1" lang="ja-JP" altLang="en-US" smtClean="0"/>
              <a:pPr algn="ctr"/>
              <a:t>‹#›</a:t>
            </a:fld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E8444-B353-C895-448D-ABA39A5E06C0}"/>
              </a:ext>
            </a:extLst>
          </p:cNvPr>
          <p:cNvSpPr txBox="1"/>
          <p:nvPr userDrawn="1"/>
        </p:nvSpPr>
        <p:spPr>
          <a:xfrm>
            <a:off x="3551419" y="2921168"/>
            <a:ext cx="508916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JP" sz="6000" b="1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21901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460DA21C-32AE-BE53-0AF7-F65B22819E1D}"/>
              </a:ext>
            </a:extLst>
          </p:cNvPr>
          <p:cNvSpPr/>
          <p:nvPr userDrawn="1"/>
        </p:nvSpPr>
        <p:spPr>
          <a:xfrm>
            <a:off x="3057993" y="0"/>
            <a:ext cx="6550703" cy="6858000"/>
          </a:xfrm>
          <a:prstGeom prst="parallelogram">
            <a:avLst>
              <a:gd name="adj" fmla="val 75935"/>
            </a:avLst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DFE752-5755-E976-123F-DCEDC116B174}"/>
              </a:ext>
            </a:extLst>
          </p:cNvPr>
          <p:cNvCxnSpPr>
            <a:cxnSpLocks/>
          </p:cNvCxnSpPr>
          <p:nvPr userDrawn="1"/>
        </p:nvCxnSpPr>
        <p:spPr>
          <a:xfrm flipH="1">
            <a:off x="3846206" y="0"/>
            <a:ext cx="4974277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4352" y="6311597"/>
            <a:ext cx="1042750" cy="40131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kumimoji="1" lang="en-US" altLang="ja-JP" dirty="0"/>
              <a:t>-</a:t>
            </a:r>
            <a:fld id="{DD4CF77E-606E-4148-BC8B-C5EDFD579810}" type="slidenum">
              <a:rPr kumimoji="1" lang="ja-JP" altLang="en-US" smtClean="0"/>
              <a:pPr algn="ctr"/>
              <a:t>‹#›</a:t>
            </a:fld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E8444-B353-C895-448D-ABA39A5E06C0}"/>
              </a:ext>
            </a:extLst>
          </p:cNvPr>
          <p:cNvSpPr txBox="1"/>
          <p:nvPr userDrawn="1"/>
        </p:nvSpPr>
        <p:spPr>
          <a:xfrm>
            <a:off x="3551419" y="2921168"/>
            <a:ext cx="508916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JP" sz="6000" b="1" dirty="0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40964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arallelogram 7">
            <a:extLst>
              <a:ext uri="{FF2B5EF4-FFF2-40B4-BE49-F238E27FC236}">
                <a16:creationId xmlns:a16="http://schemas.microsoft.com/office/drawing/2014/main" id="{460DA21C-32AE-BE53-0AF7-F65B22819E1D}"/>
              </a:ext>
            </a:extLst>
          </p:cNvPr>
          <p:cNvSpPr/>
          <p:nvPr userDrawn="1"/>
        </p:nvSpPr>
        <p:spPr>
          <a:xfrm>
            <a:off x="3057993" y="0"/>
            <a:ext cx="6550703" cy="6858000"/>
          </a:xfrm>
          <a:prstGeom prst="parallelogram">
            <a:avLst>
              <a:gd name="adj" fmla="val 75935"/>
            </a:avLst>
          </a:prstGeom>
          <a:solidFill>
            <a:schemeClr val="bg1">
              <a:lumMod val="5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4352" y="6311597"/>
            <a:ext cx="1042750" cy="40131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kumimoji="1" lang="en-US" altLang="ja-JP" dirty="0"/>
              <a:t>-</a:t>
            </a:r>
            <a:fld id="{DD4CF77E-606E-4148-BC8B-C5EDFD579810}" type="slidenum">
              <a:rPr kumimoji="1" lang="ja-JP" altLang="en-US" smtClean="0"/>
              <a:pPr algn="ctr"/>
              <a:t>‹#›</a:t>
            </a:fld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77D3EF-F332-F209-11EB-9CDBCA08AB24}"/>
              </a:ext>
            </a:extLst>
          </p:cNvPr>
          <p:cNvCxnSpPr>
            <a:cxnSpLocks/>
          </p:cNvCxnSpPr>
          <p:nvPr userDrawn="1"/>
        </p:nvCxnSpPr>
        <p:spPr>
          <a:xfrm flipH="1">
            <a:off x="3846206" y="0"/>
            <a:ext cx="4974277" cy="68580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FE8444-B353-C895-448D-ABA39A5E06C0}"/>
              </a:ext>
            </a:extLst>
          </p:cNvPr>
          <p:cNvSpPr txBox="1"/>
          <p:nvPr userDrawn="1"/>
        </p:nvSpPr>
        <p:spPr>
          <a:xfrm>
            <a:off x="3725055" y="2921168"/>
            <a:ext cx="474188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JP" sz="6000" b="1" dirty="0"/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1630041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AAD224-E952-98E0-9A9D-3CFA0B0113B0}"/>
              </a:ext>
            </a:extLst>
          </p:cNvPr>
          <p:cNvSpPr/>
          <p:nvPr userDrawn="1"/>
        </p:nvSpPr>
        <p:spPr>
          <a:xfrm>
            <a:off x="191192" y="169442"/>
            <a:ext cx="11809616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4352" y="6311597"/>
            <a:ext cx="1042750" cy="40131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kumimoji="1" lang="en-US" altLang="ja-JP" dirty="0"/>
              <a:t>-</a:t>
            </a:r>
            <a:fld id="{DD4CF77E-606E-4148-BC8B-C5EDFD579810}" type="slidenum">
              <a:rPr kumimoji="1" lang="ja-JP" altLang="en-US" smtClean="0"/>
              <a:pPr algn="ctr"/>
              <a:t>‹#›</a:t>
            </a:fld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pic>
        <p:nvPicPr>
          <p:cNvPr id="11" name="図 7">
            <a:hlinkClick r:id="rId2"/>
            <a:extLst>
              <a:ext uri="{FF2B5EF4-FFF2-40B4-BE49-F238E27FC236}">
                <a16:creationId xmlns:a16="http://schemas.microsoft.com/office/drawing/2014/main" id="{D6F4D23F-A1C9-C4F7-9ABE-02BC8A67F988}"/>
              </a:ext>
            </a:extLst>
          </p:cNvPr>
          <p:cNvPicPr/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056" y="275917"/>
            <a:ext cx="2006927" cy="70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3414700-2346-379C-CA4B-6EB953A33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50205" y="6345735"/>
            <a:ext cx="3291590" cy="485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JP" dirty="0"/>
              <a:t>-</a:t>
            </a:r>
            <a:fld id="{0EF2AFA2-EC49-9F42-9B6E-F10AC460C9C9}" type="slidenum">
              <a:rPr lang="en-JP" smtClean="0"/>
              <a:pPr/>
              <a:t>‹#›</a:t>
            </a:fld>
            <a:r>
              <a:rPr lang="en-JP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039781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5" r:id="rId2"/>
    <p:sldLayoutId id="2147483664" r:id="rId3"/>
    <p:sldLayoutId id="2147483663" r:id="rId4"/>
    <p:sldLayoutId id="2147483662" r:id="rId5"/>
  </p:sldLayoutIdLst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400" kern="1200" spc="-50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3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3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3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3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3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E6B8D-78D5-51B2-6515-2ECA15E35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FED9F60-3224-E2E6-77D1-095E6681F1F2}"/>
              </a:ext>
            </a:extLst>
          </p:cNvPr>
          <p:cNvSpPr txBox="1">
            <a:spLocks/>
          </p:cNvSpPr>
          <p:nvPr/>
        </p:nvSpPr>
        <p:spPr>
          <a:xfrm>
            <a:off x="166467" y="2510035"/>
            <a:ext cx="11859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chemeClr val="bg1"/>
                </a:solidFill>
                <a:effectLst/>
                <a:latin typeface="Lucida Grande" panose="020B0600040502020204" pitchFamily="34" charset="0"/>
              </a:rPr>
              <a:t>Enter the Title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7B6BEF-8749-0527-5F19-E649DA59603A}"/>
              </a:ext>
            </a:extLst>
          </p:cNvPr>
          <p:cNvSpPr txBox="1">
            <a:spLocks/>
          </p:cNvSpPr>
          <p:nvPr/>
        </p:nvSpPr>
        <p:spPr>
          <a:xfrm>
            <a:off x="166467" y="4036435"/>
            <a:ext cx="5058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Paper Information</a:t>
            </a:r>
          </a:p>
        </p:txBody>
      </p:sp>
      <p:pic>
        <p:nvPicPr>
          <p:cNvPr id="15" name="Picture 14" descr="A white rectangular sign with red x and black text&#10;&#10;Description automatically generated">
            <a:extLst>
              <a:ext uri="{FF2B5EF4-FFF2-40B4-BE49-F238E27FC236}">
                <a16:creationId xmlns:a16="http://schemas.microsoft.com/office/drawing/2014/main" id="{D53B32E5-253D-DAD7-6B28-85FC5913F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00" y="3862059"/>
            <a:ext cx="780033" cy="682529"/>
          </a:xfrm>
          <a:prstGeom prst="rect">
            <a:avLst/>
          </a:prstGeom>
        </p:spPr>
      </p:pic>
      <p:pic>
        <p:nvPicPr>
          <p:cNvPr id="16" name="Picture 15" descr="A logo with a cat in the middle&#10;&#10;Description automatically generated">
            <a:extLst>
              <a:ext uri="{FF2B5EF4-FFF2-40B4-BE49-F238E27FC236}">
                <a16:creationId xmlns:a16="http://schemas.microsoft.com/office/drawing/2014/main" id="{68FE3746-D913-8791-EF45-FE816E046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133" y="3991894"/>
            <a:ext cx="660400" cy="419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2285E0-817C-8E09-2BBE-DB9C5E3FD91B}"/>
              </a:ext>
            </a:extLst>
          </p:cNvPr>
          <p:cNvSpPr txBox="1"/>
          <p:nvPr/>
        </p:nvSpPr>
        <p:spPr>
          <a:xfrm>
            <a:off x="4209692" y="5588244"/>
            <a:ext cx="389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ea typeface="+mj-ea"/>
              </a:rPr>
              <a:t>X</a:t>
            </a:r>
            <a:r>
              <a:rPr lang="en-JP" sz="3200" dirty="0">
                <a:ea typeface="+mj-ea"/>
              </a:rPr>
              <a:t>xx.  xxxx</a:t>
            </a:r>
            <a:endParaRPr lang="en-JP" sz="3200" baseline="0" dirty="0">
              <a:latin typeface="+mn-lt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2992-FB6E-D116-461D-72441E611A69}"/>
              </a:ext>
            </a:extLst>
          </p:cNvPr>
          <p:cNvSpPr txBox="1"/>
          <p:nvPr/>
        </p:nvSpPr>
        <p:spPr>
          <a:xfrm>
            <a:off x="7285996" y="6305630"/>
            <a:ext cx="583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2000" b="1" dirty="0">
                <a:solidFill>
                  <a:schemeClr val="bg1">
                    <a:lumMod val="75000"/>
                  </a:schemeClr>
                </a:solidFill>
                <a:ea typeface="+mj-ea"/>
              </a:rPr>
              <a:t>xx</a:t>
            </a:r>
            <a:endParaRPr lang="en-JP" sz="2000" b="1" baseline="0" dirty="0">
              <a:solidFill>
                <a:schemeClr val="bg1">
                  <a:lumMod val="75000"/>
                </a:schemeClr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854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02CDEA2-943B-6126-1EB6-5AA4E8957ABC}"/>
              </a:ext>
            </a:extLst>
          </p:cNvPr>
          <p:cNvSpPr/>
          <p:nvPr/>
        </p:nvSpPr>
        <p:spPr>
          <a:xfrm>
            <a:off x="322479" y="4752174"/>
            <a:ext cx="11714620" cy="650129"/>
          </a:xfrm>
          <a:prstGeom prst="rect">
            <a:avLst/>
          </a:prstGeom>
          <a:solidFill>
            <a:schemeClr val="tx2">
              <a:lumMod val="20000"/>
              <a:lumOff val="80000"/>
              <a:alpha val="2985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1D34C0-7847-B07B-3456-23BAE9EE2553}"/>
              </a:ext>
            </a:extLst>
          </p:cNvPr>
          <p:cNvSpPr/>
          <p:nvPr/>
        </p:nvSpPr>
        <p:spPr>
          <a:xfrm>
            <a:off x="195941" y="2877554"/>
            <a:ext cx="11841157" cy="650129"/>
          </a:xfrm>
          <a:prstGeom prst="rect">
            <a:avLst/>
          </a:prstGeom>
          <a:solidFill>
            <a:schemeClr val="accent2">
              <a:lumMod val="20000"/>
              <a:lumOff val="80000"/>
              <a:alpha val="441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B0137-3108-9547-E997-9AB02D40EC40}"/>
              </a:ext>
            </a:extLst>
          </p:cNvPr>
          <p:cNvSpPr/>
          <p:nvPr/>
        </p:nvSpPr>
        <p:spPr>
          <a:xfrm>
            <a:off x="195942" y="1206709"/>
            <a:ext cx="11841157" cy="650129"/>
          </a:xfrm>
          <a:prstGeom prst="rect">
            <a:avLst/>
          </a:prstGeom>
          <a:solidFill>
            <a:schemeClr val="accent5">
              <a:lumMod val="20000"/>
              <a:lumOff val="80000"/>
              <a:alpha val="5481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E98A3-9612-E214-F701-15AFFB81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2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7AFB0-B59D-B439-CFF7-D082EED31EF5}"/>
              </a:ext>
            </a:extLst>
          </p:cNvPr>
          <p:cNvSpPr txBox="1"/>
          <p:nvPr/>
        </p:nvSpPr>
        <p:spPr>
          <a:xfrm>
            <a:off x="449017" y="269481"/>
            <a:ext cx="7135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4000" dirty="0"/>
              <a:t>TL; DR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2AAE5-3EC4-5DDF-C9F0-27D787E84D07}"/>
              </a:ext>
            </a:extLst>
          </p:cNvPr>
          <p:cNvSpPr txBox="1"/>
          <p:nvPr/>
        </p:nvSpPr>
        <p:spPr>
          <a:xfrm>
            <a:off x="449014" y="1253580"/>
            <a:ext cx="4261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800" u="sng" dirty="0"/>
              <a:t>何に取り組んだのか？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5ED88-908C-1051-9F0A-AFF1FF9819AF}"/>
              </a:ext>
            </a:extLst>
          </p:cNvPr>
          <p:cNvSpPr txBox="1"/>
          <p:nvPr/>
        </p:nvSpPr>
        <p:spPr>
          <a:xfrm>
            <a:off x="449014" y="2985542"/>
            <a:ext cx="466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800" u="sng" dirty="0"/>
              <a:t>どのように工夫したか？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02750-ED01-8919-5C80-7BE16686F431}"/>
              </a:ext>
            </a:extLst>
          </p:cNvPr>
          <p:cNvSpPr txBox="1"/>
          <p:nvPr/>
        </p:nvSpPr>
        <p:spPr>
          <a:xfrm>
            <a:off x="449014" y="4810960"/>
            <a:ext cx="6433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800" u="sng" dirty="0"/>
              <a:t>どのような知見が得られたのか？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EE8692-9611-00EB-8004-7DB3F9640A84}"/>
              </a:ext>
            </a:extLst>
          </p:cNvPr>
          <p:cNvSpPr txBox="1"/>
          <p:nvPr/>
        </p:nvSpPr>
        <p:spPr>
          <a:xfrm>
            <a:off x="449016" y="1936876"/>
            <a:ext cx="880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E8CEE-E202-67C9-6210-5144AE7252F6}"/>
              </a:ext>
            </a:extLst>
          </p:cNvPr>
          <p:cNvSpPr txBox="1"/>
          <p:nvPr/>
        </p:nvSpPr>
        <p:spPr>
          <a:xfrm>
            <a:off x="449014" y="5571138"/>
            <a:ext cx="11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AE4E0-50EA-AECE-5A41-27F0BB2D7F56}"/>
              </a:ext>
            </a:extLst>
          </p:cNvPr>
          <p:cNvSpPr txBox="1"/>
          <p:nvPr/>
        </p:nvSpPr>
        <p:spPr>
          <a:xfrm>
            <a:off x="449014" y="6026879"/>
            <a:ext cx="11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A1176B-3FAD-7093-1290-A30E2C6D4251}"/>
              </a:ext>
            </a:extLst>
          </p:cNvPr>
          <p:cNvSpPr txBox="1"/>
          <p:nvPr/>
        </p:nvSpPr>
        <p:spPr>
          <a:xfrm>
            <a:off x="449014" y="2442726"/>
            <a:ext cx="1129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C140BE-ED5D-6A95-AA38-836BAD3E17E1}"/>
              </a:ext>
            </a:extLst>
          </p:cNvPr>
          <p:cNvSpPr txBox="1"/>
          <p:nvPr/>
        </p:nvSpPr>
        <p:spPr>
          <a:xfrm>
            <a:off x="449016" y="4173892"/>
            <a:ext cx="880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4008F-9B17-868C-42F9-94CAE90C1B9E}"/>
              </a:ext>
            </a:extLst>
          </p:cNvPr>
          <p:cNvSpPr txBox="1"/>
          <p:nvPr/>
        </p:nvSpPr>
        <p:spPr>
          <a:xfrm>
            <a:off x="449014" y="3718151"/>
            <a:ext cx="11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</p:spTree>
    <p:extLst>
      <p:ext uri="{BB962C8B-B14F-4D97-AF65-F5344CB8AC3E}">
        <p14:creationId xmlns:p14="http://schemas.microsoft.com/office/powerpoint/2010/main" val="231181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A17A-80FF-DA20-EF66-670AF34F2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CBD73-CE08-BAE7-80DD-E0A99D17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3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7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DD1EA-570B-A57D-8413-25BB92162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E1DEE-6379-3A90-866A-E0ACFCE9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4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09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6FC4C-66E8-4218-27CF-2AA026FED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2A0A-45D4-03C7-24A2-C826983E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5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78826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460FF-B967-822C-7932-DB0F24E3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7C96A3F-BD83-9B36-95BE-F66BDDBA87A1}"/>
              </a:ext>
            </a:extLst>
          </p:cNvPr>
          <p:cNvSpPr/>
          <p:nvPr/>
        </p:nvSpPr>
        <p:spPr>
          <a:xfrm>
            <a:off x="322479" y="4752174"/>
            <a:ext cx="11714620" cy="650129"/>
          </a:xfrm>
          <a:prstGeom prst="rect">
            <a:avLst/>
          </a:prstGeom>
          <a:solidFill>
            <a:schemeClr val="tx2">
              <a:lumMod val="20000"/>
              <a:lumOff val="80000"/>
              <a:alpha val="2985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539661-EEC9-B68E-F911-F975B1E90ABE}"/>
              </a:ext>
            </a:extLst>
          </p:cNvPr>
          <p:cNvSpPr/>
          <p:nvPr/>
        </p:nvSpPr>
        <p:spPr>
          <a:xfrm>
            <a:off x="195941" y="2877554"/>
            <a:ext cx="11841157" cy="650129"/>
          </a:xfrm>
          <a:prstGeom prst="rect">
            <a:avLst/>
          </a:prstGeom>
          <a:solidFill>
            <a:schemeClr val="accent2">
              <a:lumMod val="20000"/>
              <a:lumOff val="80000"/>
              <a:alpha val="441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B292F0-4A5C-308B-F938-5CD65F571BC5}"/>
              </a:ext>
            </a:extLst>
          </p:cNvPr>
          <p:cNvSpPr/>
          <p:nvPr/>
        </p:nvSpPr>
        <p:spPr>
          <a:xfrm>
            <a:off x="195942" y="1206709"/>
            <a:ext cx="11841157" cy="650129"/>
          </a:xfrm>
          <a:prstGeom prst="rect">
            <a:avLst/>
          </a:prstGeom>
          <a:solidFill>
            <a:schemeClr val="accent5">
              <a:lumMod val="20000"/>
              <a:lumOff val="80000"/>
              <a:alpha val="5481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F2ED56-415A-1DE5-9A15-7CF168DD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6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5C1E1-5BD5-DD2D-54D4-CE1393ADE057}"/>
              </a:ext>
            </a:extLst>
          </p:cNvPr>
          <p:cNvSpPr txBox="1"/>
          <p:nvPr/>
        </p:nvSpPr>
        <p:spPr>
          <a:xfrm>
            <a:off x="449017" y="269481"/>
            <a:ext cx="7135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4000" dirty="0"/>
              <a:t>TL; DR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76D41-C95E-55FC-38D4-7A282562248F}"/>
              </a:ext>
            </a:extLst>
          </p:cNvPr>
          <p:cNvSpPr txBox="1"/>
          <p:nvPr/>
        </p:nvSpPr>
        <p:spPr>
          <a:xfrm>
            <a:off x="449014" y="1253580"/>
            <a:ext cx="4261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800" u="sng" dirty="0"/>
              <a:t>何に取り組んだのか？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B7300-3EA7-EAF7-C28E-F7049ADEEFBC}"/>
              </a:ext>
            </a:extLst>
          </p:cNvPr>
          <p:cNvSpPr txBox="1"/>
          <p:nvPr/>
        </p:nvSpPr>
        <p:spPr>
          <a:xfrm>
            <a:off x="449014" y="2985542"/>
            <a:ext cx="466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800" u="sng" dirty="0"/>
              <a:t>どのように工夫したか？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74D4C-DD15-0745-5019-0226D9BA6005}"/>
              </a:ext>
            </a:extLst>
          </p:cNvPr>
          <p:cNvSpPr txBox="1"/>
          <p:nvPr/>
        </p:nvSpPr>
        <p:spPr>
          <a:xfrm>
            <a:off x="449014" y="4810960"/>
            <a:ext cx="6433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800" u="sng" dirty="0"/>
              <a:t>どのような知見が得られたのか？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72545-5EA6-817F-74C1-A80EF2D7606C}"/>
              </a:ext>
            </a:extLst>
          </p:cNvPr>
          <p:cNvSpPr txBox="1"/>
          <p:nvPr/>
        </p:nvSpPr>
        <p:spPr>
          <a:xfrm>
            <a:off x="449016" y="1936876"/>
            <a:ext cx="880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F6401-2DCB-7F05-82B6-DAABBE0F4237}"/>
              </a:ext>
            </a:extLst>
          </p:cNvPr>
          <p:cNvSpPr txBox="1"/>
          <p:nvPr/>
        </p:nvSpPr>
        <p:spPr>
          <a:xfrm>
            <a:off x="449014" y="5571138"/>
            <a:ext cx="11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EEAE4B-B1D9-D5A2-7F9E-4CC2206E3448}"/>
              </a:ext>
            </a:extLst>
          </p:cNvPr>
          <p:cNvSpPr txBox="1"/>
          <p:nvPr/>
        </p:nvSpPr>
        <p:spPr>
          <a:xfrm>
            <a:off x="449014" y="6026879"/>
            <a:ext cx="11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17FDCF-1E84-E498-EE0F-998BFBA4D8AB}"/>
              </a:ext>
            </a:extLst>
          </p:cNvPr>
          <p:cNvSpPr txBox="1"/>
          <p:nvPr/>
        </p:nvSpPr>
        <p:spPr>
          <a:xfrm>
            <a:off x="449014" y="2442726"/>
            <a:ext cx="1129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9DAAAC-B25B-0193-62F0-E268C60B3E7D}"/>
              </a:ext>
            </a:extLst>
          </p:cNvPr>
          <p:cNvSpPr txBox="1"/>
          <p:nvPr/>
        </p:nvSpPr>
        <p:spPr>
          <a:xfrm>
            <a:off x="449016" y="4173892"/>
            <a:ext cx="880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C42953-C138-BB20-E1E6-A0CA44DC53DB}"/>
              </a:ext>
            </a:extLst>
          </p:cNvPr>
          <p:cNvSpPr txBox="1"/>
          <p:nvPr/>
        </p:nvSpPr>
        <p:spPr>
          <a:xfrm>
            <a:off x="449014" y="3718151"/>
            <a:ext cx="11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</p:spTree>
    <p:extLst>
      <p:ext uri="{BB962C8B-B14F-4D97-AF65-F5344CB8AC3E}">
        <p14:creationId xmlns:p14="http://schemas.microsoft.com/office/powerpoint/2010/main" val="159980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51CFFC-35DF-11CF-319A-7BD996C0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7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5702B-67A0-528F-3DEE-771EFA468E1A}"/>
              </a:ext>
            </a:extLst>
          </p:cNvPr>
          <p:cNvSpPr txBox="1"/>
          <p:nvPr/>
        </p:nvSpPr>
        <p:spPr>
          <a:xfrm>
            <a:off x="449017" y="269481"/>
            <a:ext cx="7135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4000" dirty="0"/>
              <a:t>My Opinion</a:t>
            </a:r>
          </a:p>
        </p:txBody>
      </p:sp>
    </p:spTree>
    <p:extLst>
      <p:ext uri="{BB962C8B-B14F-4D97-AF65-F5344CB8AC3E}">
        <p14:creationId xmlns:p14="http://schemas.microsoft.com/office/powerpoint/2010/main" val="342233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214FC-E6F4-7B59-B279-01A956BB4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16C86-23D5-F268-6A8B-5CA7887F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8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68B57-7C15-67CE-CDB0-8B1BE675CB57}"/>
              </a:ext>
            </a:extLst>
          </p:cNvPr>
          <p:cNvSpPr txBox="1"/>
          <p:nvPr/>
        </p:nvSpPr>
        <p:spPr>
          <a:xfrm>
            <a:off x="449017" y="269481"/>
            <a:ext cx="7135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4000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54E10-C5BA-BE87-2451-351ED5C4E0E6}"/>
              </a:ext>
            </a:extLst>
          </p:cNvPr>
          <p:cNvSpPr txBox="1"/>
          <p:nvPr/>
        </p:nvSpPr>
        <p:spPr>
          <a:xfrm>
            <a:off x="149902" y="1244183"/>
            <a:ext cx="9488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dirty="0"/>
              <a:t>[1] xxxx </a:t>
            </a:r>
            <a:r>
              <a:rPr lang="en-JP" i="1" dirty="0"/>
              <a:t>et.al., “xxxxx</a:t>
            </a:r>
            <a:r>
              <a:rPr lang="en-US" i="0" dirty="0">
                <a:solidFill>
                  <a:srgbClr val="000000"/>
                </a:solidFill>
                <a:effectLst/>
              </a:rPr>
              <a:t>”, 20xx, xxx</a:t>
            </a:r>
          </a:p>
        </p:txBody>
      </p:sp>
    </p:spTree>
    <p:extLst>
      <p:ext uri="{BB962C8B-B14F-4D97-AF65-F5344CB8AC3E}">
        <p14:creationId xmlns:p14="http://schemas.microsoft.com/office/powerpoint/2010/main" val="28309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066FF-551E-72B2-14B6-29836F272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0CD9B9-86FF-3857-C3F4-A35F5540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9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CCDD3-E17D-2811-B7FA-A7CB0FA6640F}"/>
              </a:ext>
            </a:extLst>
          </p:cNvPr>
          <p:cNvSpPr txBox="1"/>
          <p:nvPr/>
        </p:nvSpPr>
        <p:spPr>
          <a:xfrm>
            <a:off x="449016" y="269481"/>
            <a:ext cx="829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4000" dirty="0"/>
              <a:t>Appendix. </a:t>
            </a:r>
          </a:p>
        </p:txBody>
      </p:sp>
    </p:spTree>
    <p:extLst>
      <p:ext uri="{BB962C8B-B14F-4D97-AF65-F5344CB8AC3E}">
        <p14:creationId xmlns:p14="http://schemas.microsoft.com/office/powerpoint/2010/main" val="231887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レトロスペクト">
  <a:themeElements>
    <a:clrScheme name="HaseLabPresentationColors_1">
      <a:dk1>
        <a:srgbClr val="37464B"/>
      </a:dk1>
      <a:lt1>
        <a:srgbClr val="FFFFFF"/>
      </a:lt1>
      <a:dk2>
        <a:srgbClr val="373545"/>
      </a:dk2>
      <a:lt2>
        <a:srgbClr val="CEDBE6"/>
      </a:lt2>
      <a:accent1>
        <a:srgbClr val="5E5E5E"/>
      </a:accent1>
      <a:accent2>
        <a:srgbClr val="FFAA78"/>
      </a:accent2>
      <a:accent3>
        <a:srgbClr val="75BDA7"/>
      </a:accent3>
      <a:accent4>
        <a:srgbClr val="797979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游ゴシック / Segoe">
      <a:majorFont>
        <a:latin typeface="Segoe UI"/>
        <a:ea typeface="游ゴシック Medium"/>
        <a:cs typeface=""/>
      </a:majorFont>
      <a:minorFont>
        <a:latin typeface="Segoe UI"/>
        <a:ea typeface="游ゴシック Medium"/>
        <a:cs typeface="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4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40260</TotalTime>
  <Words>188</Words>
  <Application>Microsoft Macintosh PowerPoint</Application>
  <PresentationFormat>Widescreen</PresentationFormat>
  <Paragraphs>56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游ゴシック</vt:lpstr>
      <vt:lpstr>Calibri</vt:lpstr>
      <vt:lpstr>Lucida Grande</vt:lpstr>
      <vt:lpstr>Segoe UI</vt:lpstr>
      <vt:lpstr>レトロスペクト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大聖 田中</dc:creator>
  <cp:lastModifiedBy>俊介 坂井</cp:lastModifiedBy>
  <cp:revision>299</cp:revision>
  <dcterms:created xsi:type="dcterms:W3CDTF">2024-01-16T22:28:13Z</dcterms:created>
  <dcterms:modified xsi:type="dcterms:W3CDTF">2025-03-23T14:17:21Z</dcterms:modified>
</cp:coreProperties>
</file>