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7" r:id="rId1"/>
  </p:sldMasterIdLst>
  <p:notesMasterIdLst>
    <p:notesMasterId r:id="rId8"/>
  </p:notesMasterIdLst>
  <p:sldIdLst>
    <p:sldId id="256" r:id="rId2"/>
    <p:sldId id="261" r:id="rId3"/>
    <p:sldId id="257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1" autoAdjust="0"/>
    <p:restoredTop sz="73877" autoAdjust="0"/>
  </p:normalViewPr>
  <p:slideViewPr>
    <p:cSldViewPr snapToGrid="0">
      <p:cViewPr>
        <p:scale>
          <a:sx n="75" d="100"/>
          <a:sy n="75" d="100"/>
        </p:scale>
        <p:origin x="54" y="2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-132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132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5488D0-307D-4B43-9304-D4616C2A01FE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BBEAD-30E9-4508-8CAD-7AAFB54723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0120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それでは、進捗を</a:t>
            </a:r>
            <a:r>
              <a:rPr kumimoji="1" lang="en-US" altLang="ja-JP" dirty="0"/>
              <a:t>B4</a:t>
            </a:r>
            <a:r>
              <a:rPr kumimoji="1" lang="ja-JP" altLang="en-US" dirty="0"/>
              <a:t>の上坂が発表します。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3BBEAD-30E9-4508-8CAD-7AAFB547238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4312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もくじです。</a:t>
            </a:r>
            <a:endParaRPr kumimoji="1" lang="en-US" altLang="ja-JP" dirty="0"/>
          </a:p>
          <a:p>
            <a:r>
              <a:rPr kumimoji="1" lang="ja-JP" altLang="en-US" dirty="0"/>
              <a:t>先週・今週に何をしたのか　簡単にまとめました。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3BBEAD-30E9-4508-8CAD-7AAFB547238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222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シヌソイドは高周波・低周波の</a:t>
            </a:r>
            <a:r>
              <a:rPr kumimoji="1" lang="en-US" altLang="ja-JP" dirty="0"/>
              <a:t>sin cos</a:t>
            </a:r>
            <a:r>
              <a:rPr kumimoji="1" lang="ja-JP" altLang="en-US" dirty="0"/>
              <a:t>波を組み合わせた位置埋め込みです。事前に計算された値を利用します。</a:t>
            </a:r>
            <a:endParaRPr kumimoji="1" lang="en-US" altLang="ja-JP" dirty="0"/>
          </a:p>
          <a:p>
            <a:r>
              <a:rPr kumimoji="1" lang="ja-JP" altLang="en-US" dirty="0"/>
              <a:t>ただ低周波だと微小部分の変化が薄すぎるので</a:t>
            </a:r>
            <a:r>
              <a:rPr kumimoji="1" lang="en-US" altLang="ja-JP" dirty="0"/>
              <a:t>sin + cos</a:t>
            </a:r>
            <a:r>
              <a:rPr kumimoji="1" lang="ja-JP" altLang="en-US" dirty="0"/>
              <a:t>波によって互いに補うようにしています。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複数クラスの異常検知を単一のフレームワークで扱うモデルを提案した。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従来の手法は：教師も生徒も画像を特徴に変換する</a:t>
            </a:r>
            <a:r>
              <a:rPr lang="ja-JP" altLang="en-US" b="1" dirty="0"/>
              <a:t>エンコーダ</a:t>
            </a:r>
            <a:r>
              <a:rPr lang="ja-JP" altLang="en-US" dirty="0"/>
              <a:t>構造です。</a:t>
            </a:r>
          </a:p>
          <a:p>
            <a:r>
              <a:rPr lang="ja-JP" altLang="en-US" dirty="0"/>
              <a:t>逆蒸留だと　　：教師は</a:t>
            </a:r>
            <a:r>
              <a:rPr lang="ja-JP" altLang="en-US" b="1" dirty="0"/>
              <a:t>エンコーダ</a:t>
            </a:r>
            <a:r>
              <a:rPr lang="ja-JP" altLang="en-US" dirty="0"/>
              <a:t>ですが、生徒は特徴から画像を復元するような</a:t>
            </a:r>
            <a:r>
              <a:rPr lang="ja-JP" altLang="en-US" b="1" dirty="0"/>
              <a:t>デコーダ</a:t>
            </a:r>
            <a:r>
              <a:rPr lang="ja-JP" altLang="en-US" dirty="0"/>
              <a:t>構造になっています 。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相違点①入力</a:t>
            </a:r>
            <a:endParaRPr kumimoji="1" lang="en-US" altLang="ja-JP" dirty="0"/>
          </a:p>
          <a:p>
            <a:r>
              <a:rPr lang="ja-JP" altLang="en-US" dirty="0"/>
              <a:t>従来の手法：教師と生徒にそれぞれ同じ画像を入力します。</a:t>
            </a:r>
          </a:p>
          <a:p>
            <a:r>
              <a:rPr lang="ja-JP" altLang="en-US" dirty="0"/>
              <a:t>逆蒸留：生徒は元の画像を見ない代わりに、教師が抽出した特徴をさらに圧縮した「ボトルネック情報（</a:t>
            </a:r>
            <a:r>
              <a:rPr lang="en-US" altLang="ja-JP" dirty="0"/>
              <a:t>OCBE</a:t>
            </a:r>
            <a:r>
              <a:rPr lang="ja-JP" altLang="en-US" dirty="0"/>
              <a:t>）」</a:t>
            </a:r>
          </a:p>
          <a:p>
            <a:r>
              <a:rPr lang="ja-JP" altLang="en-US" b="1" dirty="0" err="1"/>
              <a:t>だけを</a:t>
            </a:r>
            <a:r>
              <a:rPr lang="ja-JP" altLang="en-US" b="1" dirty="0"/>
              <a:t>入力として受け取り、そこから</a:t>
            </a:r>
            <a:r>
              <a:rPr lang="ja-JP" altLang="en-US" dirty="0"/>
              <a:t>教師の中間層の特徴を復元（再構成）することを目的にしています 。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相違点②課題</a:t>
            </a:r>
            <a:endParaRPr lang="ja-JP" altLang="en-US" dirty="0"/>
          </a:p>
          <a:p>
            <a:r>
              <a:rPr lang="ja-JP" altLang="en-US" dirty="0"/>
              <a:t>従来の知識蒸留（</a:t>
            </a:r>
            <a:r>
              <a:rPr lang="en-US" altLang="ja-JP" dirty="0"/>
              <a:t>Knowledge Distillation</a:t>
            </a:r>
            <a:r>
              <a:rPr lang="ja-JP" altLang="en-US" dirty="0"/>
              <a:t>）を用いた異常検知には、教師モデルと生徒モデルが類似した構造を持つため、異常データが入力されても両者の特徴量の差が出にくいという課題があり、この問題を解決するために提案された。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弱点</a:t>
            </a:r>
            <a:endParaRPr kumimoji="1" lang="en-US" altLang="ja-JP" dirty="0"/>
          </a:p>
          <a:p>
            <a:r>
              <a:rPr lang="ja-JP" altLang="en-US" dirty="0"/>
              <a:t>データセットごとにハイパーパラメータ調整が必要、知識蒸留の損失と復元損失のバランス、埋め込みの次元数とか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lang="en-US" altLang="ja-JP" dirty="0" err="1"/>
              <a:t>i</a:t>
            </a:r>
            <a:r>
              <a:rPr lang="ja-JP" altLang="en-US" dirty="0"/>
              <a:t>が小さいときは</a:t>
            </a:r>
            <a:r>
              <a:rPr lang="en-US" altLang="ja-JP" dirty="0"/>
              <a:t>pos</a:t>
            </a:r>
            <a:r>
              <a:rPr lang="ja-JP" altLang="en-US" dirty="0"/>
              <a:t>が少し変わるだけで大きく値が変化する ➡高周波（高頻度で値が変化する）</a:t>
            </a:r>
          </a:p>
          <a:p>
            <a:r>
              <a:rPr lang="en-US" altLang="ja-JP" dirty="0" err="1"/>
              <a:t>i</a:t>
            </a:r>
            <a:r>
              <a:rPr lang="ja-JP" altLang="en-US" dirty="0"/>
              <a:t>が大きいときは</a:t>
            </a:r>
            <a:r>
              <a:rPr lang="en-US" altLang="ja-JP" dirty="0"/>
              <a:t>pos</a:t>
            </a:r>
            <a:r>
              <a:rPr lang="ja-JP" altLang="en-US" dirty="0"/>
              <a:t>の変化に疎くなる ➡低周波（ゆったり値が変化する）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3BBEAD-30E9-4508-8CAD-7AAFB547238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3303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z="1200" dirty="0"/>
              <a:t>とりあえずの方向性は決定して、異常検知モデルの内部表現の解釈・解析にしました。</a:t>
            </a:r>
            <a:endParaRPr kumimoji="1" lang="en-US" altLang="ja-JP" sz="1200" dirty="0"/>
          </a:p>
          <a:p>
            <a:r>
              <a:rPr kumimoji="1" lang="ja-JP" altLang="en-US" sz="1200" dirty="0"/>
              <a:t>途中で</a:t>
            </a:r>
            <a:r>
              <a:rPr lang="ja-JP" altLang="en-US" sz="1200" dirty="0"/>
              <a:t>やっぱ</a:t>
            </a:r>
            <a:r>
              <a:rPr kumimoji="1" lang="ja-JP" altLang="en-US" sz="1200" dirty="0"/>
              <a:t>違うと感じた場合は相談します。</a:t>
            </a:r>
            <a:endParaRPr kumimoji="1" lang="en-US" altLang="ja-JP" sz="1200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3BBEAD-30E9-4508-8CAD-7AAFB547238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0080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これは</a:t>
            </a:r>
            <a:r>
              <a:rPr kumimoji="1" lang="en-US" altLang="ja-JP" dirty="0"/>
              <a:t>CNN</a:t>
            </a:r>
            <a:r>
              <a:rPr kumimoji="1" lang="ja-JP" altLang="en-US" dirty="0"/>
              <a:t>オートエンコーダを正常画像で訓練して、異常画像との分布とヒートマップを可視化しました。</a:t>
            </a:r>
            <a:endParaRPr kumimoji="1" lang="en-US" altLang="ja-JP" dirty="0"/>
          </a:p>
          <a:p>
            <a:r>
              <a:rPr kumimoji="1" lang="ja-JP" altLang="en-US" dirty="0"/>
              <a:t>今回は</a:t>
            </a:r>
            <a:r>
              <a:rPr kumimoji="1" lang="en-US" altLang="ja-JP" dirty="0"/>
              <a:t>MNIST</a:t>
            </a:r>
            <a:r>
              <a:rPr kumimoji="1" lang="ja-JP" altLang="en-US" dirty="0"/>
              <a:t>のデータセットを利用し、正常画像として</a:t>
            </a:r>
            <a:r>
              <a:rPr kumimoji="1" lang="en-US" altLang="ja-JP" dirty="0"/>
              <a:t>”7”</a:t>
            </a:r>
            <a:r>
              <a:rPr kumimoji="1" lang="ja-JP" altLang="en-US" dirty="0" err="1"/>
              <a:t>、</a:t>
            </a:r>
            <a:r>
              <a:rPr kumimoji="1" lang="ja-JP" altLang="en-US" dirty="0"/>
              <a:t>異常画像として</a:t>
            </a:r>
            <a:r>
              <a:rPr kumimoji="1" lang="en-US" altLang="ja-JP" dirty="0"/>
              <a:t>”7</a:t>
            </a:r>
            <a:r>
              <a:rPr kumimoji="1" lang="ja-JP" altLang="en-US" dirty="0"/>
              <a:t>以外</a:t>
            </a:r>
            <a:r>
              <a:rPr kumimoji="1" lang="en-US" altLang="ja-JP" dirty="0"/>
              <a:t>”</a:t>
            </a:r>
            <a:r>
              <a:rPr kumimoji="1" lang="ja-JP" altLang="en-US" dirty="0"/>
              <a:t>を設定しました。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3BBEAD-30E9-4508-8CAD-7AAFB547238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5426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b="0" dirty="0"/>
              <a:t>１．プローブを使って、解</a:t>
            </a:r>
            <a:r>
              <a:rPr kumimoji="1" lang="ja-JP" altLang="en-US" dirty="0"/>
              <a:t>析時に興味のある情報が層内部の表現として含まれているか調査？解析する。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２．</a:t>
            </a:r>
          </a:p>
          <a:p>
            <a:endParaRPr lang="en-US" altLang="ja-JP" b="1" dirty="0"/>
          </a:p>
          <a:p>
            <a:endParaRPr lang="en-US" altLang="ja-JP" b="1" dirty="0"/>
          </a:p>
          <a:p>
            <a:endParaRPr lang="en-US" altLang="ja-JP" b="1" dirty="0"/>
          </a:p>
          <a:p>
            <a:r>
              <a:rPr lang="ja-JP" altLang="en-US" b="1" dirty="0"/>
              <a:t>質問来た時用⇩</a:t>
            </a:r>
            <a:endParaRPr lang="en-US" altLang="ja-JP" b="1" dirty="0"/>
          </a:p>
          <a:p>
            <a:r>
              <a:rPr lang="ja-JP" altLang="en-US" b="1" dirty="0"/>
              <a:t>プローブとは？</a:t>
            </a:r>
            <a:r>
              <a:rPr lang="ja-JP" altLang="en-US" dirty="0"/>
              <a:t> </a:t>
            </a:r>
          </a:p>
          <a:p>
            <a:pPr lvl="1"/>
            <a:r>
              <a:rPr lang="ja-JP" altLang="en-US" dirty="0"/>
              <a:t>モデルの途中層から取り出した内部表現（ベクトル）を入力として、私たちが知りたい情報（正解ラベル）を予測する、</a:t>
            </a:r>
            <a:r>
              <a:rPr lang="ja-JP" altLang="en-US" b="1" dirty="0"/>
              <a:t>非常にシンプルな機械学習モデル</a:t>
            </a:r>
            <a:r>
              <a:rPr lang="ja-JP" altLang="en-US" dirty="0"/>
              <a:t>（プローブ器）を学習させる。このシンプルなモデルが</a:t>
            </a:r>
            <a:r>
              <a:rPr lang="ja-JP" altLang="en-US" b="1" dirty="0"/>
              <a:t>うまく予測できれば</a:t>
            </a:r>
            <a:r>
              <a:rPr lang="ja-JP" altLang="en-US" dirty="0"/>
              <a:t>、途中層の内部表現にはその情報が含まれていると考える手法。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3BBEAD-30E9-4508-8CAD-7AAFB547238E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6476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35727E-4E41-48D3-AB15-9343FE99E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2DD508C-75DF-4CE7-B3EF-B474F8A41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42BC0E-44EC-4F0E-B7D4-7DAD3DD66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smtClean="0"/>
              <a:t>7/23/2025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30A01F-98C8-4F82-BEA1-AAD6ACB13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C5B6F2-5C15-44E9-8EF6-FD4D1DEB2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34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05EB60-D797-4AA2-8026-FB3558653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B05B0C3-F7EA-4A5B-9736-6BBA9B815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EBEA66-C6AF-488B-8115-B5989EDED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smtClean="0"/>
              <a:t>7/23/2025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624242-E6E4-410F-9728-60DA76FCE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AE0B2B-EC01-4568-A639-0DEC35E7C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531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EF82ABF-989D-4F7E-A87E-949B0746D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2ADD3DA-A29F-4958-B667-317922452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F94ED2-EC9D-4E0C-A8B6-74BDDD85B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smtClean="0"/>
              <a:t>7/23/2025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843D1F-B40D-4202-9CA6-338A5D1B6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60108C-1F0C-4253-B309-CC92F68A4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12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7C3C8F-3227-4D73-BD11-EF5A48CAC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A54D69-9439-4D04-B2D4-10F67273E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8024C0-43A4-42EC-A564-7BBD30486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smtClean="0"/>
              <a:t>7/23/2025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C8A009-6CBB-429B-B833-D6ED8978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7B5CD7-48B1-4B80-B86A-37562E9FD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85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C922D6-6188-4CD7-AC4D-2FDDEB10E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FF416C-E5E1-4D0B-85D3-C457CBC4A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08CB43-C9A1-4F2A-A0D5-E9A79BBBE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smtClean="0"/>
              <a:t>7/23/2025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310BC0-3713-4FC4-9A4A-57611B12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B20922-F30B-4817-9485-B3C2D4EDA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83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E9269E-3104-4E63-9608-D4BBF331D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B66D58-9C0A-4052-BDCB-386C89BDDD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120F8AE-1406-47C1-BBB1-9BFEB203C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6F0CCB-41C1-4111-B3DA-92D032AE6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smtClean="0"/>
              <a:t>7/23/2025</a:t>
            </a:fld>
            <a:endParaRPr 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B716F5-1CD0-4EFE-AA89-14317836F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262E6A-7B7A-4D36-8FC4-918A555B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28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9C40A-AD53-480E-B10C-43C170397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4125B3-148F-425E-BB4E-322D050FE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5807AD8-2D8A-4575-BB14-DEAABD839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DCFE43F-BB55-4A89-A42E-2A36A5123B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5E07F9D-566B-4EF3-A6A5-51E69E463A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CF8F9DB-F85F-4EDE-912D-B2801179A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smtClean="0"/>
              <a:t>7/23/2025</a:t>
            </a:fld>
            <a:endParaRPr 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1EA1CCD-92B9-4ACF-B6FE-ECD3FF7A3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BC920DA-25E1-465D-8EBB-A8F88AAF1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158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15F091-C566-4482-8D09-DC52832A9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7DFAA07-0D92-452E-8342-8C67E6A9E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smtClean="0"/>
              <a:t>7/23/2025</a:t>
            </a:fld>
            <a:endParaRPr 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0856A34-6E0C-4D4A-A0B8-21705A11D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B32EDD7-5128-484C-A61B-B71F55C49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387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8116043-1B63-4336-9C98-9BA865525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smtClean="0"/>
              <a:t>7/23/2025</a:t>
            </a:fld>
            <a:endParaRPr 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5BA2393-1210-47CE-A3A0-2DEB9041B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2CEFE40-94E3-4CE3-BBBC-2CB9B0AEA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66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6D24E5-1D4D-4AF5-B733-BFE762347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F749CC-E0BA-4FED-BDF6-C7537BABC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83CCC3E-7D5A-484A-82B0-E925B05D0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035D9B-9F85-4FF0-AD33-47C877FC9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smtClean="0"/>
              <a:t>7/23/2025</a:t>
            </a:fld>
            <a:endParaRPr 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03BB356-6E70-4668-8686-207A7C70D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36BA456-A8D7-4F38-8755-DAA48CABB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955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EAEC11-B93C-4A4C-AB9A-8263EC6C6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174BC7F-DC38-48BB-A986-978A135ED8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572BA3C-204E-4C81-83EC-B05747431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26DCF0-9F2B-465C-9C5D-C2A9594C0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B589-FD4B-7E46-869A-CBADC5FC564E}" type="datetimeFigureOut">
              <a:rPr lang="en-US" smtClean="0"/>
              <a:t>7/23/2025</a:t>
            </a:fld>
            <a:endParaRPr 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E2BBE3-14E0-477B-ADEE-6FEEC6863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6F21763-C75C-4578-A567-2562F9E1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278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5DFBF3A-D554-4834-88D5-ABA5A5686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47D05C-5680-4711-B460-F11E98DF9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A585FB-9CC7-4DB0-91DA-49E0DBB5C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smtClean="0"/>
              <a:t>7/23/2025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538A50-A9E7-46C5-ACE2-10240022A9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B50590-E1F6-4C32-8F87-460D0FDFAD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068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peakerdeck.com/eumesy/analysis_and_interpretation_of_language_model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BF9E79-9A03-431A-B27A-597A2B0938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sz="6000" dirty="0"/>
              <a:t>進捗報告１</a:t>
            </a:r>
            <a:endParaRPr kumimoji="1" lang="ja-JP" altLang="en-US" sz="6000" dirty="0"/>
          </a:p>
        </p:txBody>
      </p:sp>
      <p:sp>
        <p:nvSpPr>
          <p:cNvPr id="4" name="TextBox 16">
            <a:extLst>
              <a:ext uri="{FF2B5EF4-FFF2-40B4-BE49-F238E27FC236}">
                <a16:creationId xmlns:a16="http://schemas.microsoft.com/office/drawing/2014/main" id="{59CEAE09-B471-41B5-96CC-01CD750FF6D3}"/>
              </a:ext>
            </a:extLst>
          </p:cNvPr>
          <p:cNvSpPr txBox="1"/>
          <p:nvPr/>
        </p:nvSpPr>
        <p:spPr>
          <a:xfrm>
            <a:off x="3970697" y="5588244"/>
            <a:ext cx="3899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>
                <a:latin typeface="+mj-ea"/>
                <a:ea typeface="+mj-ea"/>
              </a:rPr>
              <a:t>B4</a:t>
            </a:r>
            <a:r>
              <a:rPr lang="ja-JP" altLang="en-US" sz="2400" dirty="0">
                <a:latin typeface="+mj-ea"/>
                <a:ea typeface="+mj-ea"/>
              </a:rPr>
              <a:t>　上坂</a:t>
            </a:r>
            <a:r>
              <a:rPr lang="ja-JP" altLang="en-US" sz="2400" dirty="0">
                <a:ea typeface="+mj-ea"/>
              </a:rPr>
              <a:t>　大樹</a:t>
            </a:r>
            <a:endParaRPr lang="en-JP" sz="2400" baseline="0" dirty="0"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92354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25F678-2F8D-4CF1-813E-C0062AC92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/>
              <a:t>もくじ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FD1A9B-D576-47D6-B81B-79C9B936C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/>
              <a:t>サーベイ</a:t>
            </a:r>
            <a:endParaRPr kumimoji="1" lang="en-US" altLang="ja-JP" sz="2400" dirty="0"/>
          </a:p>
          <a:p>
            <a:r>
              <a:rPr lang="ja-JP" altLang="en-US" sz="2400" dirty="0"/>
              <a:t>これからの方向性を決定</a:t>
            </a:r>
            <a:endParaRPr lang="en-US" altLang="ja-JP" sz="2400" dirty="0"/>
          </a:p>
          <a:p>
            <a:r>
              <a:rPr kumimoji="1" lang="en-US" altLang="ja-JP" sz="2400" dirty="0" err="1"/>
              <a:t>Pytorch</a:t>
            </a:r>
            <a:r>
              <a:rPr kumimoji="1" lang="ja-JP" altLang="en-US" sz="2400" dirty="0"/>
              <a:t>の復習を兼ねて簡単な実験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73404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CAF225-768D-4627-9267-84C3F9708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/>
              <a:t>サーベイ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DCC3F1-5CF9-48A8-B1AA-9C8995826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/>
              <a:t>シヌソイド位置埋め込み</a:t>
            </a:r>
            <a:endParaRPr kumimoji="1" lang="en-US" altLang="ja-JP" sz="2400" dirty="0"/>
          </a:p>
          <a:p>
            <a:r>
              <a:rPr lang="ja-JP" altLang="en-US" sz="2400" dirty="0"/>
              <a:t>統一モデル異常検知における</a:t>
            </a:r>
            <a:r>
              <a:rPr lang="en-US" altLang="ja-JP" sz="2400" dirty="0"/>
              <a:t>Transformer</a:t>
            </a:r>
            <a:r>
              <a:rPr lang="ja-JP" altLang="en-US" sz="2400" dirty="0"/>
              <a:t>の恒等コピー対策</a:t>
            </a:r>
            <a:endParaRPr lang="en-US" altLang="ja-JP" sz="2400" dirty="0"/>
          </a:p>
          <a:p>
            <a:r>
              <a:rPr kumimoji="1" lang="ja-JP" altLang="en-US" sz="2400" dirty="0"/>
              <a:t>逆蒸留を使った異常検知（知識蒸留ベース）</a:t>
            </a:r>
            <a:endParaRPr kumimoji="1" lang="en-US" altLang="ja-JP" sz="2400" dirty="0"/>
          </a:p>
          <a:p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08627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22B3FA-38D9-4799-9551-738EA84C1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/>
              <a:t>方向性を決めた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7AA5F4-086B-4678-82C0-1B563D760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400" dirty="0"/>
              <a:t>異常検知モデルを対象にした内部表現・意味の解釈</a:t>
            </a:r>
            <a:endParaRPr kumimoji="1" lang="ja-JP" altLang="en-US" sz="24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A1B3922-B546-465B-9210-1C198BB7C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292" y="2637512"/>
            <a:ext cx="6030825" cy="3338492"/>
          </a:xfrm>
          <a:prstGeom prst="rect">
            <a:avLst/>
          </a:prstGeom>
        </p:spPr>
      </p:pic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519B3073-30B6-4ECA-87DE-3EB85EBD8B28}"/>
              </a:ext>
            </a:extLst>
          </p:cNvPr>
          <p:cNvSpPr txBox="1">
            <a:spLocks/>
          </p:cNvSpPr>
          <p:nvPr/>
        </p:nvSpPr>
        <p:spPr>
          <a:xfrm>
            <a:off x="7241253" y="6007293"/>
            <a:ext cx="4653864" cy="83842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z="1000" dirty="0">
                <a:hlinkClick r:id="rId4"/>
              </a:rPr>
              <a:t>https://speakerdeck.com/eumesy/analysis_and_interpretation_of_language_models</a:t>
            </a:r>
            <a:endParaRPr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1845760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3BBB90-E8F3-4195-BC42-5F38B7A2E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 err="1"/>
              <a:t>Pytorch</a:t>
            </a:r>
            <a:r>
              <a:rPr lang="ja-JP" altLang="en-US" sz="4000" dirty="0"/>
              <a:t>の復習を兼ねた簡単な実験</a:t>
            </a:r>
            <a:endParaRPr kumimoji="1" lang="ja-JP" altLang="en-US" sz="40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2580957-2F57-461F-ADD8-1738AF6B2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42" y="2419522"/>
            <a:ext cx="3087055" cy="253752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B7380D9B-09AD-4CE5-B10B-3F6294928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3747" y="2419522"/>
            <a:ext cx="3475678" cy="270721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F3BA627-CB35-4DD1-92FA-EAF081225A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9976" y="3519922"/>
            <a:ext cx="3915882" cy="1325562"/>
          </a:xfrm>
          <a:prstGeom prst="rect">
            <a:avLst/>
          </a:prstGeom>
        </p:spPr>
      </p:pic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97D04452-35E0-4E27-A64C-C2CFF1FD8F98}"/>
              </a:ext>
            </a:extLst>
          </p:cNvPr>
          <p:cNvSpPr txBox="1">
            <a:spLocks/>
          </p:cNvSpPr>
          <p:nvPr/>
        </p:nvSpPr>
        <p:spPr>
          <a:xfrm>
            <a:off x="735445" y="5284068"/>
            <a:ext cx="1788447" cy="83842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200" dirty="0"/>
              <a:t>出力された再構成画像</a:t>
            </a:r>
            <a:endParaRPr lang="en-US" altLang="ja-JP" sz="1200" dirty="0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A02C9AB9-DE07-4218-A71D-499C6F085760}"/>
              </a:ext>
            </a:extLst>
          </p:cNvPr>
          <p:cNvSpPr txBox="1">
            <a:spLocks/>
          </p:cNvSpPr>
          <p:nvPr/>
        </p:nvSpPr>
        <p:spPr>
          <a:xfrm>
            <a:off x="4512917" y="5284068"/>
            <a:ext cx="2337338" cy="83842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dirty="0"/>
              <a:t>T</a:t>
            </a:r>
            <a:r>
              <a:rPr lang="ja-JP" altLang="en-US" sz="1200" dirty="0"/>
              <a:t>－</a:t>
            </a:r>
            <a:r>
              <a:rPr lang="en-US" altLang="ja-JP" sz="1200" dirty="0"/>
              <a:t>SNE</a:t>
            </a:r>
            <a:r>
              <a:rPr lang="ja-JP" altLang="en-US" sz="1200" dirty="0"/>
              <a:t>で可視化した分布</a:t>
            </a:r>
            <a:endParaRPr lang="en-US" altLang="ja-JP" sz="1200" dirty="0"/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34ED7500-2D38-4DE9-B17B-F5D2C07FA863}"/>
              </a:ext>
            </a:extLst>
          </p:cNvPr>
          <p:cNvSpPr txBox="1">
            <a:spLocks/>
          </p:cNvSpPr>
          <p:nvPr/>
        </p:nvSpPr>
        <p:spPr>
          <a:xfrm>
            <a:off x="8705930" y="5284068"/>
            <a:ext cx="2935223" cy="83842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200" dirty="0"/>
              <a:t>モデルが注目してる部分のヒートマップ</a:t>
            </a:r>
            <a:endParaRPr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2368344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16D7B4-1470-4B53-860D-BB9957DE0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/>
              <a:t>これから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B7EFC3-5042-486D-BE5D-D14CA5FEF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プローブを使ってみる</a:t>
            </a:r>
            <a:r>
              <a:rPr kumimoji="1" lang="en-US" altLang="ja-JP" dirty="0"/>
              <a:t>..</a:t>
            </a:r>
          </a:p>
          <a:p>
            <a:r>
              <a:rPr lang="ja-JP" altLang="en-US" dirty="0"/>
              <a:t>ああ</a:t>
            </a:r>
            <a:endParaRPr lang="en-US" altLang="ja-JP" dirty="0"/>
          </a:p>
          <a:p>
            <a:r>
              <a:rPr kumimoji="1" lang="ja-JP" altLang="en-US" dirty="0"/>
              <a:t>ああ</a:t>
            </a:r>
            <a:endParaRPr kumimoji="1"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1982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621</TotalTime>
  <Words>655</Words>
  <Application>Microsoft Office PowerPoint</Application>
  <PresentationFormat>ワイド画面</PresentationFormat>
  <Paragraphs>67</Paragraphs>
  <Slides>6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游ゴシック</vt:lpstr>
      <vt:lpstr>游ゴシック Light</vt:lpstr>
      <vt:lpstr>Arial</vt:lpstr>
      <vt:lpstr>Calibri</vt:lpstr>
      <vt:lpstr>Office テーマ</vt:lpstr>
      <vt:lpstr>進捗報告１</vt:lpstr>
      <vt:lpstr>もくじ</vt:lpstr>
      <vt:lpstr>サーベイ</vt:lpstr>
      <vt:lpstr>方向性を決めた</vt:lpstr>
      <vt:lpstr>Pytorchの復習を兼ねた簡単な実験</vt:lpstr>
      <vt:lpstr>これから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進捗報告１</dc:title>
  <dc:creator>daiki</dc:creator>
  <cp:lastModifiedBy>daiki</cp:lastModifiedBy>
  <cp:revision>15</cp:revision>
  <dcterms:created xsi:type="dcterms:W3CDTF">2025-07-22T05:24:43Z</dcterms:created>
  <dcterms:modified xsi:type="dcterms:W3CDTF">2025-07-23T04:13:15Z</dcterms:modified>
</cp:coreProperties>
</file>