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8140700" cy="4572000"/>
  <p:notesSz cx="81407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0552" y="1417320"/>
            <a:ext cx="6919595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21105" y="2560320"/>
            <a:ext cx="569849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7035" y="1051560"/>
            <a:ext cx="3541204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92460" y="1051560"/>
            <a:ext cx="3541204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035" y="182880"/>
            <a:ext cx="732663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035" y="1051560"/>
            <a:ext cx="732663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7838" y="4251960"/>
            <a:ext cx="260502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7035" y="4251960"/>
            <a:ext cx="1872361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61304" y="4251960"/>
            <a:ext cx="1872361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437" y="12"/>
            <a:ext cx="7729562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675" y="12"/>
            <a:ext cx="7529398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7831074" cy="45698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0" y="1142644"/>
            <a:ext cx="9144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675" y="12"/>
            <a:ext cx="7529398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54" y="12"/>
            <a:ext cx="7535519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54" y="12"/>
            <a:ext cx="7831074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0" y="94678"/>
            <a:ext cx="7880400" cy="4475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70494" y="109702"/>
            <a:ext cx="5058410" cy="61976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65405">
              <a:lnSpc>
                <a:spcPts val="1160"/>
              </a:lnSpc>
              <a:spcBef>
                <a:spcPts val="170"/>
              </a:spcBef>
            </a:pPr>
            <a:r>
              <a:rPr dirty="0" sz="1000" spc="90">
                <a:latin typeface="Trebuchet MS"/>
                <a:cs typeface="Trebuchet MS"/>
              </a:rPr>
              <a:t>A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65">
                <a:latin typeface="Trebuchet MS"/>
                <a:cs typeface="Trebuchet MS"/>
              </a:rPr>
              <a:t>study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85">
                <a:latin typeface="Trebuchet MS"/>
                <a:cs typeface="Trebuchet MS"/>
              </a:rPr>
              <a:t>shows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30">
                <a:latin typeface="Trebuchet MS"/>
                <a:cs typeface="Trebuchet MS"/>
              </a:rPr>
              <a:t>that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75">
                <a:latin typeface="Trebuchet MS"/>
                <a:cs typeface="Trebuchet MS"/>
              </a:rPr>
              <a:t>using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50">
                <a:latin typeface="Trebuchet MS"/>
                <a:cs typeface="Trebuchet MS"/>
              </a:rPr>
              <a:t>AI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30">
                <a:latin typeface="Trebuchet MS"/>
                <a:cs typeface="Trebuchet MS"/>
              </a:rPr>
              <a:t>to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40">
                <a:latin typeface="Trebuchet MS"/>
                <a:cs typeface="Trebuchet MS"/>
              </a:rPr>
              <a:t>optimize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 spc="50">
                <a:latin typeface="Trebuchet MS"/>
                <a:cs typeface="Trebuchet MS"/>
              </a:rPr>
              <a:t>picking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30">
                <a:latin typeface="Trebuchet MS"/>
                <a:cs typeface="Trebuchet MS"/>
              </a:rPr>
              <a:t>routes,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60">
                <a:latin typeface="Trebuchet MS"/>
                <a:cs typeface="Trebuchet MS"/>
              </a:rPr>
              <a:t>combined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 spc="25">
                <a:latin typeface="Trebuchet MS"/>
                <a:cs typeface="Trebuchet MS"/>
              </a:rPr>
              <a:t>with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85">
                <a:latin typeface="Trebuchet MS"/>
                <a:cs typeface="Trebuchet MS"/>
              </a:rPr>
              <a:t>a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50">
                <a:latin typeface="Trebuchet MS"/>
                <a:cs typeface="Trebuchet MS"/>
              </a:rPr>
              <a:t>robust </a:t>
            </a:r>
            <a:r>
              <a:rPr dirty="0" sz="1000" spc="-285">
                <a:latin typeface="Trebuchet MS"/>
                <a:cs typeface="Trebuchet MS"/>
              </a:rPr>
              <a:t> </a:t>
            </a:r>
            <a:r>
              <a:rPr dirty="0" sz="1000" spc="85">
                <a:latin typeface="Trebuchet MS"/>
                <a:cs typeface="Trebuchet MS"/>
              </a:rPr>
              <a:t>WMS,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05"/>
              </a:lnSpc>
            </a:pPr>
            <a:r>
              <a:rPr dirty="0" sz="1000" spc="65">
                <a:latin typeface="Trebuchet MS"/>
                <a:cs typeface="Trebuchet MS"/>
              </a:rPr>
              <a:t>can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50">
                <a:latin typeface="Trebuchet MS"/>
                <a:cs typeface="Trebuchet MS"/>
              </a:rPr>
              <a:t>increase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35">
                <a:latin typeface="Trebuchet MS"/>
                <a:cs typeface="Trebuchet MS"/>
              </a:rPr>
              <a:t>workforce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35">
                <a:latin typeface="Trebuchet MS"/>
                <a:cs typeface="Trebuchet MS"/>
              </a:rPr>
              <a:t>productivity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80">
                <a:latin typeface="Trebuchet MS"/>
                <a:cs typeface="Trebuchet MS"/>
              </a:rPr>
              <a:t>by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55">
                <a:latin typeface="Trebuchet MS"/>
                <a:cs typeface="Trebuchet MS"/>
              </a:rPr>
              <a:t>about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-10" b="1">
                <a:solidFill>
                  <a:srgbClr val="C71F1C"/>
                </a:solidFill>
                <a:latin typeface="Arial"/>
                <a:cs typeface="Arial"/>
              </a:rPr>
              <a:t>30%</a:t>
            </a:r>
            <a:r>
              <a:rPr dirty="0" sz="1000" spc="-5" b="1">
                <a:solidFill>
                  <a:srgbClr val="C71F1C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C71F1C"/>
                </a:solidFill>
                <a:latin typeface="Arial"/>
                <a:cs typeface="Arial"/>
              </a:rPr>
              <a:t>while also</a:t>
            </a:r>
            <a:r>
              <a:rPr dirty="0" sz="1000" spc="-15" b="1">
                <a:solidFill>
                  <a:srgbClr val="C71F1C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C71F1C"/>
                </a:solidFill>
                <a:latin typeface="Arial"/>
                <a:cs typeface="Arial"/>
              </a:rPr>
              <a:t>reducing operational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80"/>
              </a:lnSpc>
            </a:pPr>
            <a:r>
              <a:rPr dirty="0" sz="1000" spc="-25" b="1">
                <a:solidFill>
                  <a:srgbClr val="C71F1C"/>
                </a:solidFill>
                <a:latin typeface="Arial"/>
                <a:cs typeface="Arial"/>
              </a:rPr>
              <a:t>costs</a:t>
            </a:r>
            <a:r>
              <a:rPr dirty="0" sz="1000" spc="-25"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40" y="110159"/>
            <a:ext cx="7880400" cy="44596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7831074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7831074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54" y="12"/>
            <a:ext cx="7535519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315" y="12"/>
            <a:ext cx="7538758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"/>
            <a:ext cx="7831074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675" y="12"/>
            <a:ext cx="7529398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675" y="12"/>
            <a:ext cx="7529398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437" y="12"/>
            <a:ext cx="7532636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478" y="12"/>
            <a:ext cx="7877162" cy="45698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554" y="12"/>
            <a:ext cx="7831074" cy="4569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2024-11-28T12:04:37Z</dcterms:created>
  <dcterms:modified xsi:type="dcterms:W3CDTF">2024-11-28T12:04:37Z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2024-11-28T00:00:00Z</vt:filetime>
  </property>
  <property fmtid="{D5CDD505-2E9C-101B-9397-08002B2CF9AE}" pid="3" name="Creator">
    <vt:lpwstr>Impress</vt:lpwstr>
  </property>
  <property fmtid="{D5CDD505-2E9C-101B-9397-08002B2CF9AE}" pid="4" name="LastSaved">
    <vt:filetime>2024-11-28T00:00:00Z</vt:filetime>
  </property>
</Properties>
</file>