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8A32-D1ED-4EDE-BCA2-5F5CCBAC4704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2D5BD-3D9B-480D-B3FB-EEA16B2C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2D5BD-3D9B-480D-B3FB-EEA16B2CC7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4F6B-D61D-4FF5-B803-939FD1CD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158E4-D50D-4C79-8388-72300764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1D14-4E40-49CB-8CE8-0971E009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BC9F-18C6-4E00-943C-2E74F6E7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BFAAA-C44C-44BF-8D94-BFBE46B0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B636-DC26-4DBA-8665-63A3D6C3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9F56E-8765-491D-AC9F-7189EAE6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4826-05A5-433E-9A74-C3A3F0E8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3886-E097-4FCC-BB6D-4E7C496F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7621-E709-4146-BEA0-AB3242A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F83F0-5466-4C76-B5A6-67271B9C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AAE11-89AD-453F-AA91-36D12699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6A1E-CB93-4CAE-8E52-A03A4D92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216E-144F-446F-A800-D8B8DE59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2FE4-F33C-4226-9542-58DE8AD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A445-C0FE-45D2-A177-7DD30387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013C-CD19-40C4-BBCB-EF63290C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1280-0CF5-41A7-B456-093A63ED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9CF6-EF71-4A15-A5D5-35661996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38D5-E306-492F-B93E-6FB2D0A0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003C-951A-4A08-A1B8-E166AA72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ABFC-8B84-4A60-90CD-6423CB7BC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649-5D58-4433-9AA0-6F1E6B59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4155-6CEC-496A-83A7-3333B2C8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BEF7-62B1-4B84-B5EE-2CD45566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59A2-C5DB-47A8-9A5D-4F77CC1C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792E-7386-47F2-9BAB-1B6C425CF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6E055-6112-4EA2-B2DB-7A45A8B3B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34B0-87AD-46E9-ADB4-5283F878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512FD-2B2A-46DD-A374-75744166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309E5-4151-41B6-BAE7-9FA22415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6068-9427-4DEC-B7D9-2CC0ABD6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4EC04-9773-4B38-B0B7-C25F89DE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BED8-41D8-44C9-96A7-26E394FB4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31C4C-F5DA-487D-A408-F72DE456D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F7D7D-E81A-43E9-9A83-2FE7998AE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71F94-27AF-4E84-8975-47EF4FA9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63001-6697-41F3-8A59-C48345D3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729B-C597-443C-8C81-AA1CF62A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4F8C-9998-4841-B823-D82884E0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3B500-BF85-4F01-9A4E-FC615AE8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F4143-20CD-4C18-9D7B-3C5EAB96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D5E-8324-4A8D-8D7E-14A19497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4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492E-A620-41DC-BDE4-06F28907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4631C-2C53-472F-90EC-CB2C6053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AB06D-F564-4FC4-BCC9-305AAE6E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320F-F064-4F25-BEF6-FF2AD22F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CCAD-A5FA-4E43-85B0-75974700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DA21-E5B5-4FE8-986E-C95D01B24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11F5B-8C0F-4B22-85EC-7B1CC89D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13867-72A4-4D55-B3E5-62B7DDFD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8449-9B32-4F3F-9DA6-6640166A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42FA-ADC0-49A2-B17E-1CA61A4D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EDA94-E5D7-43FD-9C0E-595E126C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79C5-98BC-4E90-9B2C-07472420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02CE3-73ED-441A-95B1-18C6E105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3ADB-0548-41F0-9ED2-B20375B9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2775B-5619-4FBC-9D04-23E9E897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30545-C498-468D-A4FA-71F20B3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8CF3-0B76-408C-BE62-377E9EDC5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1AB1-8900-4290-A4B1-25053E50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634F-D092-4EAB-9ECF-43C2BE4EE97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F2A38-48EC-4D4C-96AB-EB07C2790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2A44-C19C-4CE4-A56A-BD481005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5465-1A50-4387-B88B-FBECDE585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61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Working of C++ Pointers">
            <a:extLst>
              <a:ext uri="{FF2B5EF4-FFF2-40B4-BE49-F238E27FC236}">
                <a16:creationId xmlns:a16="http://schemas.microsoft.com/office/drawing/2014/main" id="{23DE2720-506D-442D-8977-679C5B92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3278" y="643467"/>
            <a:ext cx="850544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1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Diaa Shalabi</dc:creator>
  <cp:lastModifiedBy>Diaa Shalabi</cp:lastModifiedBy>
  <cp:revision>1</cp:revision>
  <dcterms:created xsi:type="dcterms:W3CDTF">2022-02-19T07:09:19Z</dcterms:created>
  <dcterms:modified xsi:type="dcterms:W3CDTF">2022-02-19T09:21:08Z</dcterms:modified>
</cp:coreProperties>
</file>