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DF61-16D2-44AB-BBD9-F846DB306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B90FA-7A3C-4DF9-BDEA-7C4251FBA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4E38-19F1-426A-88CC-E5CB89F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55C2-2D5E-4BB8-A0BF-C9801BF1146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1884-6552-4351-A9CD-3616486E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2DFF-E41C-44FD-A0BD-0A6E8832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00FB-3A81-4847-B9DC-25D35015C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7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341B-76F9-413B-928B-337A69D3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D86DC-014E-4694-B7AC-C5F171164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346A-3000-4EE4-B6F2-0CD1E1D8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55C2-2D5E-4BB8-A0BF-C9801BF1146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F45C-9273-4B84-A526-15F6A154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5F9DD-2B8A-431F-9BFE-AC00EEF3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00FB-3A81-4847-B9DC-25D35015C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0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57798-A1CF-4E5B-926C-F17148BDF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4CFB9-A10A-482F-9667-BEF9F81AF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3842-ECBA-4201-A4F2-20D6826F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55C2-2D5E-4BB8-A0BF-C9801BF1146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4A62-2859-41B9-A8DA-97B231D9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E5F2B-756A-449C-9D11-C8A96501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00FB-3A81-4847-B9DC-25D35015C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16FA-E9EE-4729-9835-809A7AEA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7A5C6-3327-4A66-A549-79D835B42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C4A17-F5AA-4A7B-8852-8DE8CD97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55C2-2D5E-4BB8-A0BF-C9801BF1146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0BE0F-6DFC-4316-94AC-D54AA3F1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7B53E-114E-420A-87FF-EF41ED9D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00FB-3A81-4847-B9DC-25D35015C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69D0-BDB3-4539-8403-9483D387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676C2-443D-4224-BF81-59182D9C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B7A4D-AC93-4CE9-8798-89B5AE27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55C2-2D5E-4BB8-A0BF-C9801BF1146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83945-5EFA-484E-9A4B-6E206B2F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CEB8-CC98-413E-850D-019A5A14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00FB-3A81-4847-B9DC-25D35015C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0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18A3-B1BE-4F6C-868A-DD0CE71E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BD14-4A63-4354-9B65-D8842D2D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7BF3A-EAFF-448C-85AA-7519DB08B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93C60-48D9-4599-B9DE-37F68135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55C2-2D5E-4BB8-A0BF-C9801BF1146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C4C43-F921-4D42-98D4-51534E7C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2AC9C-F7AD-42E6-A802-A59AEE5C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00FB-3A81-4847-B9DC-25D35015C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8EA9-14C0-4EE4-A3B3-00961F26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110FD-4022-47FC-9440-CB9637584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51486-83A0-49DC-B47F-64E531746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8E9DF-47F5-44C7-9C89-68640DBB6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C2444-7CAF-4A6C-A8E4-90F23DEAD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0DC59-49E4-4B8A-91A9-EDCBE0D3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55C2-2D5E-4BB8-A0BF-C9801BF1146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C4748-D31C-4688-BB70-75B70FA6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DF85D-7833-4EFD-BA83-EB7FCB3F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00FB-3A81-4847-B9DC-25D35015C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E9EE-7FA7-4A26-BB8C-6728BF33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1DC7F-53C8-476D-A5F3-DE260387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55C2-2D5E-4BB8-A0BF-C9801BF1146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FB8D-0CFA-4FC1-850C-354DC9B6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19D62-EA39-40C3-B767-CE99F2F6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00FB-3A81-4847-B9DC-25D35015C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8BD1B-61C5-43F3-8652-CDA25A2A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55C2-2D5E-4BB8-A0BF-C9801BF1146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965E3-2E0B-49B7-9716-AE391D73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0AA95-3720-4E71-A224-7711A871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00FB-3A81-4847-B9DC-25D35015C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1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EF7A-5D8F-4CDE-B4D7-0C2FF4F7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1A40-627E-4B2E-AF5B-1EDD9A9B8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6BA73-3656-4890-A60A-103B71CF1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092A0-5C21-4834-B7CE-8A4C6AC9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55C2-2D5E-4BB8-A0BF-C9801BF1146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DFE0D-FEE8-4261-865E-A7339D49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9A5AF-2D70-4CAB-8F2B-88AA6F58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00FB-3A81-4847-B9DC-25D35015C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4AAF-B39B-412C-AD1A-D5C79703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B7FD6-F710-4AAE-854A-12D66EB60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50A29-0E9A-4FA2-9572-80AAAFF5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94A96-69C2-44AD-9042-347A42E7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55C2-2D5E-4BB8-A0BF-C9801BF1146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3886D-7356-4691-9375-A1D63824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9D6D1-B61B-4DA8-8B47-87A58521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00FB-3A81-4847-B9DC-25D35015C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1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91664-1C39-40A4-921B-3C236B5C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24B5B-97C3-421C-A73C-BA0BF5A1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077F-6FFB-4B3F-ACF1-67DC1467F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855C2-2D5E-4BB8-A0BF-C9801BF11467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7D858-D4B5-4625-9444-076A849A2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44E5-273A-4B07-95E9-0027FACB6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00FB-3A81-4847-B9DC-25D35015C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3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D8ED2-A8C1-460D-94A3-18B9F8EAA35B}"/>
              </a:ext>
            </a:extLst>
          </p:cNvPr>
          <p:cNvSpPr txBox="1"/>
          <p:nvPr/>
        </p:nvSpPr>
        <p:spPr>
          <a:xfrm>
            <a:off x="3528391" y="2644170"/>
            <a:ext cx="5828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05 Arrays</a:t>
            </a:r>
          </a:p>
        </p:txBody>
      </p:sp>
    </p:spTree>
    <p:extLst>
      <p:ext uri="{BB962C8B-B14F-4D97-AF65-F5344CB8AC3E}">
        <p14:creationId xmlns:p14="http://schemas.microsoft.com/office/powerpoint/2010/main" val="362656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++ Array Declaration">
            <a:extLst>
              <a:ext uri="{FF2B5EF4-FFF2-40B4-BE49-F238E27FC236}">
                <a16:creationId xmlns:a16="http://schemas.microsoft.com/office/drawing/2014/main" id="{78515F1B-EBAF-4D09-9605-2D63058C8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997710"/>
            <a:ext cx="10905066" cy="286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54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++ Array with empty members">
            <a:extLst>
              <a:ext uri="{FF2B5EF4-FFF2-40B4-BE49-F238E27FC236}">
                <a16:creationId xmlns:a16="http://schemas.microsoft.com/office/drawing/2014/main" id="{550FA2C4-9C47-4109-AF0B-84175CCF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517374"/>
            <a:ext cx="113728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3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++ two dimensional array">
            <a:extLst>
              <a:ext uri="{FF2B5EF4-FFF2-40B4-BE49-F238E27FC236}">
                <a16:creationId xmlns:a16="http://schemas.microsoft.com/office/drawing/2014/main" id="{64E6A38B-13EF-4B6D-9F2C-529F20F16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01907"/>
            <a:ext cx="70104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7A60D9-6172-4D5B-8BE5-B92376E8F609}"/>
              </a:ext>
            </a:extLst>
          </p:cNvPr>
          <p:cNvSpPr txBox="1"/>
          <p:nvPr/>
        </p:nvSpPr>
        <p:spPr>
          <a:xfrm>
            <a:off x="3071192" y="904461"/>
            <a:ext cx="632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25265E"/>
                </a:solidFill>
                <a:effectLst/>
              </a:rPr>
              <a:t>C++ 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32457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14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Diaa Shalabi</dc:creator>
  <cp:lastModifiedBy>Diaa Shalabi</cp:lastModifiedBy>
  <cp:revision>14</cp:revision>
  <dcterms:created xsi:type="dcterms:W3CDTF">2022-02-12T07:33:23Z</dcterms:created>
  <dcterms:modified xsi:type="dcterms:W3CDTF">2022-02-12T09:50:00Z</dcterms:modified>
</cp:coreProperties>
</file>