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D25A-C7EF-4199-8480-94BE75020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162D-7313-4009-9F13-D826DC7BF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1875-9B20-493C-B0E4-A9C53867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98BF-3643-45A6-AB6E-6DF1E8D4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BDBE-599D-4CCB-8615-5EDF3A2F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4B7-DC9A-4FC3-AE90-FDD7FBBB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90309-78F7-40D4-89B1-D07658F0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877C-0BB1-4BDB-9DD2-345D7782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2C9F-6BCA-4D0B-AD50-BF9D14F3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FF3CB-7DC5-4FB4-823A-13E32048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6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08271-289D-4AEA-A9D6-39012BCBE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F72F4-BAFF-490A-8975-1182D4A4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8C5B-20BC-4AE8-A249-7E6E57A4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D723-6EC6-491C-A9C8-7AD0EC5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6C70-D832-4257-AFA6-AAEB05AE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5B88-6048-41A2-BF6E-DB715138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52A-8225-4350-B5D5-922BD344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D1F6-489B-44E5-B5D9-22351EE4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50FA-5E9C-4D47-89A0-78E3083C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650E-3EDD-438A-8038-83ED8995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70C8-CC75-44F9-B7F7-78B6A0EC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FD21-8042-4764-8C6A-E41F9224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CF6A-8CF7-4EB9-A30D-77AF72AA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14BA-03E6-40A4-9D0A-4639E08F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92DB-69C3-4ECA-8732-38179FFF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3797-E69C-4203-A687-6513B78A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888B-5BDB-4845-9FE3-B05665608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E1FD5-0C5C-4305-8920-70F65992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849F-37F7-4D70-AA6E-9B738BA1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398B4-CA15-4574-B3A0-50D8BB39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F694-D516-4F48-8C0C-FA3F26DB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A73F-DD33-4DC0-AF58-12DBC54F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62B1-10A5-43E6-8B93-6057F839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1DC01-1F48-4963-B906-B80DE4D1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20118-1074-4B65-BF3B-052B18E69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B933F-39BF-4D3F-96F9-AE0780FF6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07151-98A6-43B1-920D-E01F890E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B7CD3-3928-4395-B214-FC024CD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7BF9A-8835-4E13-863A-C829105B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03DF-031E-4BFD-9FD6-82AAA2AE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8F3A5-321D-4482-992E-0F945521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DF461-33FA-4447-9FB1-0FE46B20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82778-F4F2-4FFB-862A-557C6958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4182F-FEE7-4DD6-A104-84EEA8B4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02E04-5715-4CF3-9D22-895B345F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F5B08-CDEB-4DDF-A6D1-61A025DC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D431-CF92-49C5-96B8-09BE9473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277E-17FA-4DC3-A0A3-83EB49B7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E0D8E-6264-4A91-A09F-35E00AA6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F45F-9DDA-472B-9722-64F892CA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9C36B-6E3C-4D5F-8CF3-ABD91CFA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BA2F-3724-41CB-8D5B-99878103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F3AE-C3C6-4F9F-9CA7-FF0AA41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98CFD-5284-4FD1-99B1-FE8014F94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9D5F7-54A5-461E-A159-7CF4C1D3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2B774-CA08-422C-BD69-FB47BC7D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A6F7-3D4C-4BD3-B78D-5B0304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9411-92B4-4477-AD08-34A0B78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412E8-EACE-4B64-929A-5D180EB4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BD27-332A-4ADA-BF66-6BC15F566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B446-CD49-4399-91E0-AEB1498E0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3F2E-F7C5-4FB3-8345-887F8D106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1BFF-9889-4096-842A-27A8E13B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2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32594-1A15-4D03-ACBE-AFBC2F8E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63C92-1FB6-469F-AE85-9D6DDA5A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EF740-EA65-44AA-9648-5FC9B8D2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53F21-9D92-4B81-BA03-30BBFD887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6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8AE59-3355-4576-A1BB-75D188B2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1474C-18B8-4119-A59B-1CF7DB2C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1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C74CA-0554-43B2-8A4E-775432C7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4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C7DF8-BC3A-4982-B6DE-2D75D65B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4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A0C68-DE85-4D19-91A3-A2DF24920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000"/>
            <a:ext cx="12192000" cy="4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9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D3174-48ED-4436-81FD-6185F5B6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004"/>
            <a:ext cx="12192000" cy="40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5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33F81-01AD-4802-B596-88A6A0F39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767"/>
            <a:ext cx="12192000" cy="40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5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AA265-F3B2-4E66-A2BD-71690E95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31A2C-CA4A-4CC3-B18E-FD341D07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50"/>
            <a:ext cx="12192000" cy="39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2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DAF1B-4CA2-4896-ABB8-1D72B898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357C7-7F80-4B70-B53B-3101163B4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4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9BE72-28E9-47E3-B864-707B27DAA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EC870-1B98-4ABB-A256-8DBC8F978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61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7035F-BAB3-4886-9B61-573EC2F67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514E0-FE68-4CB4-87B7-7EAFE6D4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139"/>
            <a:ext cx="12192000" cy="44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7072B-130C-4496-BB24-0FDF0BD4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83DED-540B-4745-9F76-8E78FF31D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5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F226D-8E69-4461-9768-6CF3A8A5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52EA1-D8FC-4911-94D8-9F09618A4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0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22B04-172D-46CB-A5C2-65107023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40ECD-5988-4284-A72E-543CE0A12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1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Diaa Shalabi</dc:creator>
  <cp:lastModifiedBy>Diaa Shalabi</cp:lastModifiedBy>
  <cp:revision>32</cp:revision>
  <dcterms:created xsi:type="dcterms:W3CDTF">2022-02-05T05:13:07Z</dcterms:created>
  <dcterms:modified xsi:type="dcterms:W3CDTF">2022-02-05T09:16:55Z</dcterms:modified>
</cp:coreProperties>
</file>