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E00D02-9B3E-4AC8-8FF1-50DCA2097A19}" v="31" dt="2021-03-22T16:21:08.9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slide" Target="slides/slide2.xml" Id="rId3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microsoft.com/office/2015/10/relationships/revisionInfo" Target="revisionInfo.xml" Id="rId10" /><Relationship Type="http://schemas.openxmlformats.org/officeDocument/2006/relationships/slide" Target="slides/slide3.xml" Id="rId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/>
              <a:buChar char="•"/>
            </a:pPr>
            <a:r>
              <a:rPr lang="de-DE" i="1" dirty="0" err="1">
                <a:ea typeface="+mj-lt"/>
                <a:cs typeface="+mj-lt"/>
              </a:rPr>
              <a:t>How</a:t>
            </a:r>
            <a:r>
              <a:rPr lang="de-DE" i="1" dirty="0">
                <a:ea typeface="+mj-lt"/>
                <a:cs typeface="+mj-lt"/>
              </a:rPr>
              <a:t> </a:t>
            </a:r>
            <a:r>
              <a:rPr lang="de-DE" i="1" dirty="0" err="1">
                <a:ea typeface="+mj-lt"/>
                <a:cs typeface="+mj-lt"/>
              </a:rPr>
              <a:t>does</a:t>
            </a:r>
            <a:r>
              <a:rPr lang="de-DE" i="1" dirty="0">
                <a:ea typeface="+mj-lt"/>
                <a:cs typeface="+mj-lt"/>
              </a:rPr>
              <a:t> </a:t>
            </a:r>
            <a:r>
              <a:rPr lang="de-DE" i="1" dirty="0" err="1">
                <a:ea typeface="+mj-lt"/>
                <a:cs typeface="+mj-lt"/>
              </a:rPr>
              <a:t>the</a:t>
            </a:r>
            <a:r>
              <a:rPr lang="de-DE" i="1" dirty="0">
                <a:ea typeface="+mj-lt"/>
                <a:cs typeface="+mj-lt"/>
              </a:rPr>
              <a:t> web </a:t>
            </a:r>
            <a:r>
              <a:rPr lang="de-DE" i="1" dirty="0" err="1">
                <a:ea typeface="+mj-lt"/>
                <a:cs typeface="+mj-lt"/>
              </a:rPr>
              <a:t>works</a:t>
            </a:r>
            <a:r>
              <a:rPr lang="de-DE" dirty="0">
                <a:ea typeface="+mj-lt"/>
                <a:cs typeface="+mj-lt"/>
              </a:rPr>
              <a:t>?</a:t>
            </a:r>
            <a:endParaRPr lang="fr-FR" dirty="0"/>
          </a:p>
          <a:p>
            <a:endParaRPr lang="de-DE" dirty="0">
              <a:cs typeface="Calibri Ligh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The </a:t>
            </a:r>
            <a:r>
              <a:rPr lang="de-DE" dirty="0" err="1">
                <a:ea typeface="+mn-lt"/>
                <a:cs typeface="+mn-lt"/>
              </a:rPr>
              <a:t>browser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sends</a:t>
            </a:r>
            <a:r>
              <a:rPr lang="de-DE" dirty="0">
                <a:ea typeface="+mn-lt"/>
                <a:cs typeface="+mn-lt"/>
              </a:rPr>
              <a:t> an HTTP </a:t>
            </a:r>
            <a:r>
              <a:rPr lang="de-DE" dirty="0" err="1">
                <a:ea typeface="+mn-lt"/>
                <a:cs typeface="+mn-lt"/>
              </a:rPr>
              <a:t>request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message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the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server</a:t>
            </a:r>
            <a:r>
              <a:rPr lang="de-DE" dirty="0">
                <a:ea typeface="+mn-lt"/>
                <a:cs typeface="+mn-lt"/>
              </a:rPr>
              <a:t>, </a:t>
            </a:r>
            <a:r>
              <a:rPr lang="de-DE" dirty="0" err="1">
                <a:ea typeface="+mn-lt"/>
                <a:cs typeface="+mn-lt"/>
              </a:rPr>
              <a:t>asking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it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to</a:t>
            </a:r>
            <a:r>
              <a:rPr lang="de-DE" dirty="0">
                <a:ea typeface="+mn-lt"/>
                <a:cs typeface="+mn-lt"/>
              </a:rPr>
              <a:t> send a </a:t>
            </a:r>
            <a:r>
              <a:rPr lang="de-DE" dirty="0" err="1">
                <a:ea typeface="+mn-lt"/>
                <a:cs typeface="+mn-lt"/>
              </a:rPr>
              <a:t>copy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of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the</a:t>
            </a:r>
            <a:r>
              <a:rPr lang="de-DE" dirty="0">
                <a:ea typeface="+mn-lt"/>
                <a:cs typeface="+mn-lt"/>
              </a:rPr>
              <a:t> </a:t>
            </a:r>
            <a:r>
              <a:rPr lang="de-DE" b="1" dirty="0" err="1">
                <a:ea typeface="+mn-lt"/>
                <a:cs typeface="+mn-lt"/>
              </a:rPr>
              <a:t>website</a:t>
            </a:r>
            <a:r>
              <a:rPr lang="de-DE" dirty="0">
                <a:ea typeface="+mn-lt"/>
                <a:cs typeface="+mn-lt"/>
              </a:rPr>
              <a:t> </a:t>
            </a:r>
            <a:r>
              <a:rPr lang="de-DE" dirty="0" err="1">
                <a:ea typeface="+mn-lt"/>
                <a:cs typeface="+mn-lt"/>
              </a:rPr>
              <a:t>to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the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client</a:t>
            </a:r>
            <a:r>
              <a:rPr lang="de-DE" dirty="0">
                <a:ea typeface="+mn-lt"/>
                <a:cs typeface="+mn-lt"/>
              </a:rPr>
              <a:t> (</a:t>
            </a:r>
            <a:r>
              <a:rPr lang="de-DE" dirty="0" err="1">
                <a:ea typeface="+mn-lt"/>
                <a:cs typeface="+mn-lt"/>
              </a:rPr>
              <a:t>you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go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the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shop</a:t>
            </a:r>
            <a:r>
              <a:rPr lang="de-DE" dirty="0">
                <a:ea typeface="+mn-lt"/>
                <a:cs typeface="+mn-lt"/>
              </a:rPr>
              <a:t> and </a:t>
            </a:r>
            <a:r>
              <a:rPr lang="de-DE" dirty="0" err="1">
                <a:ea typeface="+mn-lt"/>
                <a:cs typeface="+mn-lt"/>
              </a:rPr>
              <a:t>order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your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goods</a:t>
            </a:r>
            <a:r>
              <a:rPr lang="de-DE" dirty="0">
                <a:ea typeface="+mn-lt"/>
                <a:cs typeface="+mn-lt"/>
              </a:rPr>
              <a:t>). This </a:t>
            </a:r>
            <a:r>
              <a:rPr lang="de-DE" dirty="0" err="1">
                <a:ea typeface="+mn-lt"/>
                <a:cs typeface="+mn-lt"/>
              </a:rPr>
              <a:t>message</a:t>
            </a:r>
            <a:r>
              <a:rPr lang="de-DE" dirty="0">
                <a:ea typeface="+mn-lt"/>
                <a:cs typeface="+mn-lt"/>
              </a:rPr>
              <a:t>, and all </a:t>
            </a:r>
            <a:r>
              <a:rPr lang="de-DE" dirty="0" err="1">
                <a:ea typeface="+mn-lt"/>
                <a:cs typeface="+mn-lt"/>
              </a:rPr>
              <a:t>other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data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sent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between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the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client</a:t>
            </a:r>
            <a:r>
              <a:rPr lang="de-DE" dirty="0">
                <a:ea typeface="+mn-lt"/>
                <a:cs typeface="+mn-lt"/>
              </a:rPr>
              <a:t> and </a:t>
            </a:r>
            <a:r>
              <a:rPr lang="de-DE" dirty="0" err="1">
                <a:ea typeface="+mn-lt"/>
                <a:cs typeface="+mn-lt"/>
              </a:rPr>
              <a:t>the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server</a:t>
            </a:r>
            <a:r>
              <a:rPr lang="de-DE" dirty="0">
                <a:ea typeface="+mn-lt"/>
                <a:cs typeface="+mn-lt"/>
              </a:rPr>
              <a:t>, </a:t>
            </a:r>
            <a:r>
              <a:rPr lang="de-DE" dirty="0" err="1">
                <a:ea typeface="+mn-lt"/>
                <a:cs typeface="+mn-lt"/>
              </a:rPr>
              <a:t>is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sent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across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your</a:t>
            </a:r>
            <a:r>
              <a:rPr lang="de-DE" dirty="0">
                <a:ea typeface="+mn-lt"/>
                <a:cs typeface="+mn-lt"/>
              </a:rPr>
              <a:t> </a:t>
            </a:r>
            <a:r>
              <a:rPr lang="de-DE" b="1" dirty="0" err="1">
                <a:ea typeface="+mn-lt"/>
                <a:cs typeface="+mn-lt"/>
              </a:rPr>
              <a:t>internet</a:t>
            </a:r>
            <a:r>
              <a:rPr lang="de-DE" dirty="0">
                <a:ea typeface="+mn-lt"/>
                <a:cs typeface="+mn-lt"/>
              </a:rPr>
              <a:t> </a:t>
            </a:r>
            <a:r>
              <a:rPr lang="de-DE" dirty="0" err="1">
                <a:ea typeface="+mn-lt"/>
                <a:cs typeface="+mn-lt"/>
              </a:rPr>
              <a:t>connection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using</a:t>
            </a:r>
            <a:r>
              <a:rPr lang="de-DE" dirty="0">
                <a:ea typeface="+mn-lt"/>
                <a:cs typeface="+mn-lt"/>
              </a:rPr>
              <a:t> TCP/IP.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7765-68DB-4E01-8F17-BE63C0E8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fr-FR" i="1" dirty="0" err="1">
                <a:ea typeface="+mj-lt"/>
                <a:cs typeface="+mj-lt"/>
              </a:rPr>
              <a:t>What</a:t>
            </a:r>
            <a:r>
              <a:rPr lang="fr-FR" i="1" dirty="0">
                <a:ea typeface="+mj-lt"/>
                <a:cs typeface="+mj-lt"/>
              </a:rPr>
              <a:t> </a:t>
            </a:r>
            <a:r>
              <a:rPr lang="fr-FR" dirty="0">
                <a:ea typeface="+mj-lt"/>
                <a:cs typeface="+mj-lt"/>
              </a:rPr>
              <a:t>do </a:t>
            </a:r>
            <a:r>
              <a:rPr lang="fr-FR" dirty="0" err="1">
                <a:ea typeface="+mj-lt"/>
                <a:cs typeface="+mj-lt"/>
              </a:rPr>
              <a:t>you</a:t>
            </a:r>
            <a:r>
              <a:rPr lang="fr-FR" dirty="0">
                <a:ea typeface="+mj-lt"/>
                <a:cs typeface="+mj-lt"/>
              </a:rPr>
              <a:t> </a:t>
            </a:r>
            <a:r>
              <a:rPr lang="fr-FR" dirty="0" err="1">
                <a:ea typeface="+mj-lt"/>
                <a:cs typeface="+mj-lt"/>
              </a:rPr>
              <a:t>need</a:t>
            </a:r>
            <a:r>
              <a:rPr lang="fr-FR" i="1" dirty="0">
                <a:ea typeface="+mj-lt"/>
                <a:cs typeface="+mj-lt"/>
              </a:rPr>
              <a:t> to </a:t>
            </a:r>
            <a:r>
              <a:rPr lang="fr-FR" i="1" dirty="0" err="1">
                <a:ea typeface="+mj-lt"/>
                <a:cs typeface="+mj-lt"/>
              </a:rPr>
              <a:t>be</a:t>
            </a:r>
            <a:r>
              <a:rPr lang="fr-FR" i="1" dirty="0">
                <a:ea typeface="+mj-lt"/>
                <a:cs typeface="+mj-lt"/>
              </a:rPr>
              <a:t> a web </a:t>
            </a:r>
            <a:r>
              <a:rPr lang="fr-FR" i="1" dirty="0" err="1">
                <a:ea typeface="+mj-lt"/>
                <a:cs typeface="+mj-lt"/>
              </a:rPr>
              <a:t>developer</a:t>
            </a:r>
            <a:r>
              <a:rPr lang="fr-FR" i="1" dirty="0">
                <a:ea typeface="+mj-lt"/>
                <a:cs typeface="+mj-lt"/>
              </a:rPr>
              <a:t>?</a:t>
            </a:r>
            <a:endParaRPr lang="fr-FR" dirty="0"/>
          </a:p>
          <a:p>
            <a:endParaRPr lang="fr-FR" dirty="0"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1F529-EBBF-452A-B96F-EE86669BC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ea typeface="+mn-lt"/>
                <a:cs typeface="+mn-lt"/>
              </a:rPr>
              <a:t>Coding </a:t>
            </a:r>
            <a:r>
              <a:rPr lang="fr-FR" dirty="0" err="1">
                <a:ea typeface="+mn-lt"/>
                <a:cs typeface="+mn-lt"/>
              </a:rPr>
              <a:t>languages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including</a:t>
            </a:r>
            <a:r>
              <a:rPr lang="fr-FR" dirty="0">
                <a:ea typeface="+mn-lt"/>
                <a:cs typeface="+mn-lt"/>
              </a:rPr>
              <a:t> HTML and CSS.</a:t>
            </a:r>
            <a:endParaRPr lang="fr-FR">
              <a:ea typeface="+mn-lt"/>
              <a:cs typeface="+mn-lt"/>
            </a:endParaRPr>
          </a:p>
          <a:p>
            <a:r>
              <a:rPr lang="fr-FR" dirty="0">
                <a:ea typeface="+mn-lt"/>
                <a:cs typeface="+mn-lt"/>
              </a:rPr>
              <a:t>Frontend </a:t>
            </a:r>
            <a:r>
              <a:rPr lang="fr-FR" b="1" dirty="0">
                <a:ea typeface="+mn-lt"/>
                <a:cs typeface="+mn-lt"/>
              </a:rPr>
              <a:t>web</a:t>
            </a:r>
            <a:r>
              <a:rPr lang="fr-FR" dirty="0">
                <a:ea typeface="+mn-lt"/>
                <a:cs typeface="+mn-lt"/>
              </a:rPr>
              <a:t> </a:t>
            </a:r>
            <a:r>
              <a:rPr lang="fr-FR" dirty="0" err="1">
                <a:ea typeface="+mn-lt"/>
                <a:cs typeface="+mn-lt"/>
              </a:rPr>
              <a:t>programing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languages</a:t>
            </a:r>
            <a:r>
              <a:rPr lang="fr-FR" dirty="0">
                <a:ea typeface="+mn-lt"/>
                <a:cs typeface="+mn-lt"/>
              </a:rPr>
              <a:t> and </a:t>
            </a:r>
            <a:r>
              <a:rPr lang="fr-FR" dirty="0" err="1">
                <a:ea typeface="+mn-lt"/>
                <a:cs typeface="+mn-lt"/>
              </a:rPr>
              <a:t>skills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such</a:t>
            </a:r>
            <a:r>
              <a:rPr lang="fr-FR" dirty="0">
                <a:ea typeface="+mn-lt"/>
                <a:cs typeface="+mn-lt"/>
              </a:rPr>
              <a:t> as JavaScript, Ajax and </a:t>
            </a:r>
            <a:r>
              <a:rPr lang="fr-FR" b="1" dirty="0">
                <a:ea typeface="+mn-lt"/>
                <a:cs typeface="+mn-lt"/>
              </a:rPr>
              <a:t>web</a:t>
            </a:r>
            <a:r>
              <a:rPr lang="fr-FR" dirty="0">
                <a:ea typeface="+mn-lt"/>
                <a:cs typeface="+mn-lt"/>
              </a:rPr>
              <a:t> animation techniques.</a:t>
            </a:r>
            <a:endParaRPr lang="fr-FR">
              <a:ea typeface="+mn-lt"/>
              <a:cs typeface="+mn-lt"/>
            </a:endParaRPr>
          </a:p>
          <a:p>
            <a:r>
              <a:rPr lang="fr-FR" dirty="0">
                <a:ea typeface="+mn-lt"/>
                <a:cs typeface="+mn-lt"/>
              </a:rPr>
              <a:t>Backend </a:t>
            </a:r>
            <a:r>
              <a:rPr lang="fr-FR" b="1" dirty="0">
                <a:ea typeface="+mn-lt"/>
                <a:cs typeface="+mn-lt"/>
              </a:rPr>
              <a:t>web</a:t>
            </a:r>
            <a:r>
              <a:rPr lang="fr-FR" dirty="0">
                <a:ea typeface="+mn-lt"/>
                <a:cs typeface="+mn-lt"/>
              </a:rPr>
              <a:t> </a:t>
            </a:r>
            <a:r>
              <a:rPr lang="fr-FR" dirty="0" err="1">
                <a:ea typeface="+mn-lt"/>
                <a:cs typeface="+mn-lt"/>
              </a:rPr>
              <a:t>programing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languages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such</a:t>
            </a:r>
            <a:r>
              <a:rPr lang="fr-FR" dirty="0">
                <a:ea typeface="+mn-lt"/>
                <a:cs typeface="+mn-lt"/>
              </a:rPr>
              <a:t> as C# or Java, PHP and Ruby.</a:t>
            </a:r>
            <a:endParaRPr lang="fr-FR">
              <a:ea typeface="+mn-lt"/>
              <a:cs typeface="+mn-lt"/>
            </a:endParaRPr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329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DB210-D48D-4780-9D31-5386FB43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fr-FR" i="1" dirty="0" err="1">
                <a:ea typeface="+mj-lt"/>
                <a:cs typeface="+mj-lt"/>
              </a:rPr>
              <a:t>What’s</a:t>
            </a:r>
            <a:r>
              <a:rPr lang="fr-FR" i="1" dirty="0">
                <a:ea typeface="+mj-lt"/>
                <a:cs typeface="+mj-lt"/>
              </a:rPr>
              <a:t> the </a:t>
            </a:r>
            <a:r>
              <a:rPr lang="fr-FR" i="1" dirty="0" err="1">
                <a:ea typeface="+mj-lt"/>
                <a:cs typeface="+mj-lt"/>
              </a:rPr>
              <a:t>role</a:t>
            </a:r>
            <a:r>
              <a:rPr lang="fr-FR" i="1" dirty="0">
                <a:ea typeface="+mj-lt"/>
                <a:cs typeface="+mj-lt"/>
              </a:rPr>
              <a:t> of a web </a:t>
            </a:r>
            <a:r>
              <a:rPr lang="fr-FR" i="1" dirty="0" err="1">
                <a:ea typeface="+mj-lt"/>
                <a:cs typeface="+mj-lt"/>
              </a:rPr>
              <a:t>developer</a:t>
            </a:r>
            <a:r>
              <a:rPr lang="fr-FR" i="1" dirty="0">
                <a:ea typeface="+mj-lt"/>
                <a:cs typeface="+mj-lt"/>
              </a:rPr>
              <a:t>.</a:t>
            </a:r>
            <a:endParaRPr lang="fr-FR" dirty="0"/>
          </a:p>
          <a:p>
            <a:endParaRPr lang="fr-FR" dirty="0"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0EEC27-CA42-4F0E-AEBC-FA696FB3A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ea typeface="+mn-lt"/>
                <a:cs typeface="+mn-lt"/>
              </a:rPr>
              <a:t>A </a:t>
            </a:r>
            <a:r>
              <a:rPr lang="fr-FR" b="1" dirty="0">
                <a:ea typeface="+mn-lt"/>
                <a:cs typeface="+mn-lt"/>
              </a:rPr>
              <a:t>web </a:t>
            </a:r>
            <a:r>
              <a:rPr lang="fr-FR" b="1" dirty="0" err="1">
                <a:ea typeface="+mn-lt"/>
                <a:cs typeface="+mn-lt"/>
              </a:rPr>
              <a:t>developer</a:t>
            </a:r>
            <a:r>
              <a:rPr lang="fr-FR" dirty="0">
                <a:ea typeface="+mn-lt"/>
                <a:cs typeface="+mn-lt"/>
              </a:rPr>
              <a:t> 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responsible</a:t>
            </a:r>
            <a:r>
              <a:rPr lang="fr-FR" dirty="0">
                <a:ea typeface="+mn-lt"/>
                <a:cs typeface="+mn-lt"/>
              </a:rPr>
              <a:t> for </a:t>
            </a:r>
            <a:r>
              <a:rPr lang="fr-FR" dirty="0" err="1">
                <a:ea typeface="+mn-lt"/>
                <a:cs typeface="+mn-lt"/>
              </a:rPr>
              <a:t>programming</a:t>
            </a:r>
            <a:r>
              <a:rPr lang="fr-FR" dirty="0">
                <a:ea typeface="+mn-lt"/>
                <a:cs typeface="+mn-lt"/>
              </a:rPr>
              <a:t> the code </a:t>
            </a:r>
            <a:r>
              <a:rPr lang="fr-FR" dirty="0" err="1">
                <a:ea typeface="+mn-lt"/>
                <a:cs typeface="+mn-lt"/>
              </a:rPr>
              <a:t>that</a:t>
            </a:r>
            <a:r>
              <a:rPr lang="fr-FR" dirty="0">
                <a:ea typeface="+mn-lt"/>
                <a:cs typeface="+mn-lt"/>
              </a:rPr>
              <a:t> “tells” a </a:t>
            </a:r>
            <a:r>
              <a:rPr lang="fr-FR" b="1" dirty="0" err="1">
                <a:ea typeface="+mn-lt"/>
                <a:cs typeface="+mn-lt"/>
              </a:rPr>
              <a:t>website</a:t>
            </a:r>
            <a:r>
              <a:rPr lang="fr-FR" dirty="0">
                <a:ea typeface="+mn-lt"/>
                <a:cs typeface="+mn-lt"/>
              </a:rPr>
              <a:t> how to </a:t>
            </a:r>
            <a:r>
              <a:rPr lang="fr-FR" b="1" dirty="0" err="1">
                <a:ea typeface="+mn-lt"/>
                <a:cs typeface="+mn-lt"/>
              </a:rPr>
              <a:t>function</a:t>
            </a:r>
            <a:r>
              <a:rPr lang="fr-FR" dirty="0">
                <a:ea typeface="+mn-lt"/>
                <a:cs typeface="+mn-lt"/>
              </a:rPr>
              <a:t>. A </a:t>
            </a:r>
            <a:r>
              <a:rPr lang="fr-FR" b="1" dirty="0" err="1">
                <a:ea typeface="+mn-lt"/>
                <a:cs typeface="+mn-lt"/>
              </a:rPr>
              <a:t>developer</a:t>
            </a:r>
            <a:r>
              <a:rPr lang="fr-FR" dirty="0">
                <a:ea typeface="+mn-lt"/>
                <a:cs typeface="+mn-lt"/>
              </a:rPr>
              <a:t> </a:t>
            </a:r>
            <a:r>
              <a:rPr lang="fr-FR" dirty="0" err="1">
                <a:ea typeface="+mn-lt"/>
                <a:cs typeface="+mn-lt"/>
              </a:rPr>
              <a:t>builds</a:t>
            </a:r>
            <a:r>
              <a:rPr lang="fr-FR" dirty="0">
                <a:ea typeface="+mn-lt"/>
                <a:cs typeface="+mn-lt"/>
              </a:rPr>
              <a:t> a </a:t>
            </a:r>
            <a:r>
              <a:rPr lang="fr-FR" b="1" dirty="0" err="1">
                <a:ea typeface="+mn-lt"/>
                <a:cs typeface="+mn-lt"/>
              </a:rPr>
              <a:t>website</a:t>
            </a:r>
            <a:r>
              <a:rPr lang="fr-FR" dirty="0">
                <a:ea typeface="+mn-lt"/>
                <a:cs typeface="+mn-lt"/>
              </a:rPr>
              <a:t> </a:t>
            </a:r>
            <a:r>
              <a:rPr lang="fr-FR" dirty="0" err="1">
                <a:ea typeface="+mn-lt"/>
                <a:cs typeface="+mn-lt"/>
              </a:rPr>
              <a:t>from</a:t>
            </a:r>
            <a:r>
              <a:rPr lang="fr-FR" dirty="0">
                <a:ea typeface="+mn-lt"/>
                <a:cs typeface="+mn-lt"/>
              </a:rPr>
              <a:t> the </a:t>
            </a:r>
            <a:r>
              <a:rPr lang="fr-FR" dirty="0" err="1">
                <a:ea typeface="+mn-lt"/>
                <a:cs typeface="+mn-lt"/>
              </a:rPr>
              <a:t>bottom</a:t>
            </a:r>
            <a:r>
              <a:rPr lang="fr-FR" dirty="0">
                <a:ea typeface="+mn-lt"/>
                <a:cs typeface="+mn-lt"/>
              </a:rPr>
              <a:t> up, </a:t>
            </a:r>
            <a:r>
              <a:rPr lang="fr-FR" dirty="0" err="1">
                <a:ea typeface="+mn-lt"/>
                <a:cs typeface="+mn-lt"/>
              </a:rPr>
              <a:t>which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means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designing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it</a:t>
            </a:r>
            <a:r>
              <a:rPr lang="fr-FR" dirty="0">
                <a:ea typeface="+mn-lt"/>
                <a:cs typeface="+mn-lt"/>
              </a:rPr>
              <a:t> in </a:t>
            </a:r>
            <a:r>
              <a:rPr lang="fr-FR" dirty="0" err="1">
                <a:ea typeface="+mn-lt"/>
                <a:cs typeface="+mn-lt"/>
              </a:rPr>
              <a:t>such</a:t>
            </a:r>
            <a:r>
              <a:rPr lang="fr-FR" dirty="0">
                <a:ea typeface="+mn-lt"/>
                <a:cs typeface="+mn-lt"/>
              </a:rPr>
              <a:t> a </a:t>
            </a:r>
            <a:r>
              <a:rPr lang="fr-FR" dirty="0" err="1">
                <a:ea typeface="+mn-lt"/>
                <a:cs typeface="+mn-lt"/>
              </a:rPr>
              <a:t>way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that</a:t>
            </a:r>
            <a:r>
              <a:rPr lang="fr-FR" dirty="0">
                <a:ea typeface="+mn-lt"/>
                <a:cs typeface="+mn-lt"/>
              </a:rPr>
              <a:t> end </a:t>
            </a:r>
            <a:r>
              <a:rPr lang="fr-FR" dirty="0" err="1">
                <a:ea typeface="+mn-lt"/>
                <a:cs typeface="+mn-lt"/>
              </a:rPr>
              <a:t>users</a:t>
            </a:r>
            <a:r>
              <a:rPr lang="fr-FR" dirty="0">
                <a:ea typeface="+mn-lt"/>
                <a:cs typeface="+mn-lt"/>
              </a:rPr>
              <a:t> have no </a:t>
            </a:r>
            <a:r>
              <a:rPr lang="fr-FR" dirty="0" err="1">
                <a:ea typeface="+mn-lt"/>
                <a:cs typeface="+mn-lt"/>
              </a:rPr>
              <a:t>difficulty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navigating</a:t>
            </a:r>
            <a:r>
              <a:rPr lang="fr-FR" dirty="0">
                <a:ea typeface="+mn-lt"/>
                <a:cs typeface="+mn-lt"/>
              </a:rPr>
              <a:t> the site.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65630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How does the web works? </vt:lpstr>
      <vt:lpstr>What do you need to be a web developer? </vt:lpstr>
      <vt:lpstr>What’s the role of a web developer.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15</cp:revision>
  <dcterms:created xsi:type="dcterms:W3CDTF">2021-03-22T15:57:29Z</dcterms:created>
  <dcterms:modified xsi:type="dcterms:W3CDTF">2021-03-22T16:21:09Z</dcterms:modified>
</cp:coreProperties>
</file>