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2" r:id="rId6"/>
    <p:sldId id="271" r:id="rId7"/>
    <p:sldId id="283" r:id="rId8"/>
    <p:sldId id="284" r:id="rId9"/>
    <p:sldId id="293" r:id="rId10"/>
    <p:sldId id="288" r:id="rId11"/>
    <p:sldId id="294" r:id="rId12"/>
    <p:sldId id="285" r:id="rId13"/>
    <p:sldId id="295" r:id="rId14"/>
    <p:sldId id="290" r:id="rId15"/>
    <p:sldId id="296" r:id="rId16"/>
    <p:sldId id="297" r:id="rId17"/>
    <p:sldId id="298" r:id="rId18"/>
    <p:sldId id="292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à la date 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B34A346C-D674-4F7A-821C-6170D744E520}" type="datetime1">
              <a:rPr lang="fr-FR" smtClean="0"/>
              <a:t>10/10/2024</a:t>
            </a:fld>
            <a:endParaRPr lang="fr-FR" dirty="0"/>
          </a:p>
        </p:txBody>
      </p:sp>
      <p:sp>
        <p:nvSpPr>
          <p:cNvPr id="4" name="Espace réservé au pied de page 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au numéro de diapositive 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CFA70580-B89C-4157-871D-6B9318EE5F5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à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6C4B8AE-6B64-4351-A941-8F5A7C1B3138}" type="datetime1">
              <a:rPr lang="fr-FR" smtClean="0"/>
              <a:t>10/10/2024</a:t>
            </a:fld>
            <a:endParaRPr lang="fr-FR" dirty="0"/>
          </a:p>
        </p:txBody>
      </p:sp>
      <p:sp>
        <p:nvSpPr>
          <p:cNvPr id="4" name="Espace réservé pour une 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aux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7AF00E9-A49D-4007-B3B9-A3783809E5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8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15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67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683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903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47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7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9" name="Espace réservé pour une image 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 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fr-F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pour une image 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9" name="Groupe 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t libre : Forme 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t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" name="Format libre : Forme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fr-FR" sz="6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fr-F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 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9" name="Format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0" name="Ovale 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34" name="Groupe 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t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Format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 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8" name="Ovale 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 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t libre : Forme 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e 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6" name="Ovale 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7" name="Format libre : Forme 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re 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2" name="Espace réservé pour un contenu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200">
                <a:solidFill>
                  <a:schemeClr val="tx1"/>
                </a:solidFill>
              </a:defRPr>
            </a:lvl2pPr>
            <a:lvl3pPr>
              <a:defRPr lang="fr-FR" sz="1200">
                <a:solidFill>
                  <a:schemeClr val="tx1"/>
                </a:solidFill>
              </a:defRPr>
            </a:lvl3pPr>
            <a:lvl4pPr>
              <a:defRPr lang="fr-FR" sz="1200">
                <a:solidFill>
                  <a:schemeClr val="tx1"/>
                </a:solidFill>
              </a:defRPr>
            </a:lvl4pPr>
            <a:lvl5pPr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" name="Espace réservé à la date 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3" name="Espace réservé a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5" name="Groupe 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t libre 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" name="Format libre 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Format libre 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1" name="Ovale 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t libre : Forme 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4" name="Groupe 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t libre : Forme 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Ovale 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grpSp>
        <p:nvGrpSpPr>
          <p:cNvPr id="17" name="Groupe 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t libre : Forme 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9" name="Ovale 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 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fr-FR" sz="5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7" name="Ovale 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 + sous-titre + 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fr-F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4" name="Ovale 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0" name="Groupe 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t libre 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Format libre 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3" name="Format libre 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8" name="Espace réservé pour une image 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t libre : Forme 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 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t libre : Forme 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1" name="Ovale 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grpSp>
        <p:nvGrpSpPr>
          <p:cNvPr id="19" name="Groupe 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t libre : Forme 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t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" name="Format libre : Forme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fr-F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fr-FR" sz="1800">
                <a:solidFill>
                  <a:schemeClr val="tx1"/>
                </a:solidFill>
              </a:defRPr>
            </a:lvl1pPr>
            <a:lvl2pPr>
              <a:defRPr lang="fr-FR" sz="1200">
                <a:solidFill>
                  <a:schemeClr val="tx1"/>
                </a:solidFill>
              </a:defRPr>
            </a:lvl2pPr>
            <a:lvl3pPr>
              <a:defRPr lang="fr-FR" sz="1200">
                <a:solidFill>
                  <a:schemeClr val="tx1"/>
                </a:solidFill>
              </a:defRPr>
            </a:lvl3pPr>
            <a:lvl4pPr>
              <a:defRPr lang="fr-FR" sz="1200">
                <a:solidFill>
                  <a:schemeClr val="tx1"/>
                </a:solidFill>
              </a:defRPr>
            </a:lvl4pPr>
            <a:lvl5pPr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 + 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fr-FR" sz="5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 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" name="Groupe 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t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pour un contenu 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à la date 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6" name="Espace réservé au pied de page 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 + 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fr-FR" sz="1800">
                <a:solidFill>
                  <a:schemeClr val="tx1"/>
                </a:solidFill>
              </a:defRPr>
            </a:lvl1pPr>
            <a:lvl2pPr algn="r">
              <a:defRPr lang="fr-FR" sz="1200">
                <a:solidFill>
                  <a:schemeClr val="tx1"/>
                </a:solidFill>
              </a:defRPr>
            </a:lvl2pPr>
            <a:lvl3pPr algn="r">
              <a:defRPr lang="fr-FR" sz="1200">
                <a:solidFill>
                  <a:schemeClr val="tx1"/>
                </a:solidFill>
              </a:defRPr>
            </a:lvl3pPr>
            <a:lvl4pPr algn="r">
              <a:defRPr lang="fr-FR" sz="1200">
                <a:solidFill>
                  <a:schemeClr val="tx1"/>
                </a:solidFill>
              </a:defRPr>
            </a:lvl4pPr>
            <a:lvl5pPr algn="r"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" name="Groupe 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t libre 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Format libre 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Format libre 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5" name="Ovale 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 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1" name="Groupe 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t libre : Forme 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5" name="Format libre : Forme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" name="Groupe 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t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pour un contenu 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à la date 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6" name="Espace réservé au pied de page 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 titre 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fr-FR"/>
            </a:def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99" r:id="rId8"/>
    <p:sldLayoutId id="2147483688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Avancement du projet IFDA</a:t>
            </a:r>
          </a:p>
        </p:txBody>
      </p:sp>
      <p:pic>
        <p:nvPicPr>
          <p:cNvPr id="8" name="Espace réservé pour une image 13" descr="Arrière-plan numérique des points de donnée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Étapes Suivantes</a:t>
            </a:r>
          </a:p>
        </p:txBody>
      </p:sp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209980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7DEEA8E3-35F7-E17E-FCAA-B6E9E549B2FC}"/>
              </a:ext>
            </a:extLst>
          </p:cNvPr>
          <p:cNvSpPr txBox="1"/>
          <p:nvPr/>
        </p:nvSpPr>
        <p:spPr>
          <a:xfrm>
            <a:off x="284480" y="264160"/>
            <a:ext cx="1162303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FF0000"/>
                </a:solidFill>
              </a:rPr>
              <a:t>Front-end</a:t>
            </a:r>
            <a:r>
              <a:rPr lang="fr-FR" sz="2800" b="1" dirty="0">
                <a:solidFill>
                  <a:srgbClr val="FF0000"/>
                </a:solidFill>
              </a:rPr>
              <a:t> : </a:t>
            </a:r>
            <a:endParaRPr lang="fr-FR" sz="2000" b="1" dirty="0"/>
          </a:p>
          <a:p>
            <a:r>
              <a:rPr lang="fr-FR" dirty="0"/>
              <a:t>Terminer les 2 pages manquantes dès que la limitation du plan </a:t>
            </a:r>
            <a:r>
              <a:rPr lang="fr-FR" dirty="0" err="1"/>
              <a:t>Webflow</a:t>
            </a:r>
            <a:r>
              <a:rPr lang="fr-FR" dirty="0"/>
              <a:t> est réglée, ajouter quelques fonctionnalités pour atteindre 100 % du </a:t>
            </a:r>
            <a:r>
              <a:rPr lang="fr-FR" dirty="0" err="1"/>
              <a:t>front-end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>
                <a:solidFill>
                  <a:srgbClr val="FF0000"/>
                </a:solidFill>
              </a:rPr>
              <a:t>Revue du Projet : </a:t>
            </a:r>
            <a:endParaRPr lang="fr-FR" dirty="0"/>
          </a:p>
          <a:p>
            <a:r>
              <a:rPr lang="fr-FR" dirty="0"/>
              <a:t>Faire un check avec Hichem, </a:t>
            </a:r>
            <a:r>
              <a:rPr lang="fr-FR" dirty="0" err="1"/>
              <a:t>Tomy</a:t>
            </a:r>
            <a:r>
              <a:rPr lang="fr-FR" dirty="0"/>
              <a:t> et </a:t>
            </a:r>
            <a:r>
              <a:rPr lang="fr-FR" dirty="0" err="1"/>
              <a:t>Eizdine</a:t>
            </a:r>
            <a:r>
              <a:rPr lang="fr-FR" dirty="0"/>
              <a:t>, intégrer leurs remarques et ajuster en conséquence.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 err="1">
                <a:solidFill>
                  <a:srgbClr val="FF0000"/>
                </a:solidFill>
              </a:rPr>
              <a:t>Back-end</a:t>
            </a:r>
            <a:r>
              <a:rPr lang="fr-FR" sz="2800" b="1" dirty="0">
                <a:solidFill>
                  <a:srgbClr val="FF0000"/>
                </a:solidFill>
              </a:rPr>
              <a:t> : </a:t>
            </a:r>
          </a:p>
          <a:p>
            <a:r>
              <a:rPr lang="fr-FR" dirty="0"/>
              <a:t>Commencer avec la gestion des candidatures étudiants et partenaires.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>
                <a:solidFill>
                  <a:srgbClr val="FF0000"/>
                </a:solidFill>
              </a:rPr>
              <a:t>Responsivité :</a:t>
            </a:r>
          </a:p>
          <a:p>
            <a:r>
              <a:rPr lang="fr-FR" dirty="0"/>
              <a:t> Rendre le site entièrement responsive.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>
                <a:solidFill>
                  <a:srgbClr val="FF0000"/>
                </a:solidFill>
              </a:rPr>
              <a:t>Dernier Check et Mise en Ligne : </a:t>
            </a:r>
          </a:p>
          <a:p>
            <a:r>
              <a:rPr lang="fr-FR" dirty="0"/>
              <a:t>Effectuer un dernier contrôle avant de mettre le site en ligne.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Roadmap</a:t>
            </a:r>
          </a:p>
        </p:txBody>
      </p:sp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9198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capture d’écran, texte, diagramme&#10;&#10;Description générée automatiquement">
            <a:extLst>
              <a:ext uri="{FF2B5EF4-FFF2-40B4-BE49-F238E27FC236}">
                <a16:creationId xmlns:a16="http://schemas.microsoft.com/office/drawing/2014/main" id="{0F905156-A147-050A-E0B3-1C65C6841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2" y="0"/>
            <a:ext cx="11060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Site</a:t>
            </a:r>
          </a:p>
        </p:txBody>
      </p:sp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310286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2841829"/>
          </a:xfrm>
          <a:noFill/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3646704"/>
            <a:ext cx="5179330" cy="2706160"/>
          </a:xfrm>
          <a:noFill/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 err="1"/>
              <a:t>Brita</a:t>
            </a:r>
            <a:r>
              <a:rPr lang="fr-FR" dirty="0"/>
              <a:t> Tamm</a:t>
            </a:r>
          </a:p>
          <a:p>
            <a:pPr rtl="0"/>
            <a:r>
              <a:rPr lang="fr-FR" dirty="0"/>
              <a:t>502-555-0152</a:t>
            </a:r>
          </a:p>
          <a:p>
            <a:pPr rtl="0"/>
            <a:r>
              <a:rPr lang="fr-FR" dirty="0"/>
              <a:t>brita@firstupconsultants.com</a:t>
            </a:r>
          </a:p>
          <a:p>
            <a:pPr rtl="0"/>
            <a:r>
              <a:rPr lang="fr-FR" dirty="0"/>
              <a:t>www.firstupconsultants.com</a:t>
            </a:r>
          </a:p>
        </p:txBody>
      </p:sp>
      <p:pic>
        <p:nvPicPr>
          <p:cNvPr id="25" name="Espace réservé pour une image 24" descr="Gros plan d’un réseau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Sommaire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1-Réalisations Actuelles</a:t>
            </a:r>
          </a:p>
          <a:p>
            <a:pPr rtl="0"/>
            <a:r>
              <a:rPr lang="fr-FR" dirty="0"/>
              <a:t>2-Obstacles et Difficultés</a:t>
            </a:r>
          </a:p>
          <a:p>
            <a:pPr rtl="0"/>
            <a:r>
              <a:rPr lang="fr-FR" dirty="0"/>
              <a:t>3-Prochaines Étapes</a:t>
            </a:r>
          </a:p>
          <a:p>
            <a:pPr rtl="0"/>
            <a:r>
              <a:rPr lang="fr-FR" dirty="0"/>
              <a:t>4-Roadmap</a:t>
            </a:r>
          </a:p>
          <a:p>
            <a:pPr rtl="0"/>
            <a:r>
              <a:rPr lang="fr-FR" dirty="0"/>
              <a:t>5-Site</a:t>
            </a:r>
          </a:p>
          <a:p>
            <a:pPr rtl="0"/>
            <a:r>
              <a:rPr lang="fr-FR" dirty="0"/>
              <a:t>6-Questions et Échanges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Avancements du Projet : Réalisations Actuelles</a:t>
            </a:r>
          </a:p>
        </p:txBody>
      </p:sp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202574BD-74C6-899C-4AAB-F4D6365FF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0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wrap="square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Front - end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371F4F-55E6-AB0F-0743-7C0C6CDD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20025"/>
          <a:stretch/>
        </p:blipFill>
        <p:spPr>
          <a:xfrm>
            <a:off x="581343" y="2103039"/>
            <a:ext cx="7929940" cy="397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wrap="square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Back –end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BD5217-890B-996B-98CD-B7F2A3A4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1" y="1220767"/>
            <a:ext cx="11610657" cy="5544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649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 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t libre 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" name="Format libre 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Format libre 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4" y="-303621"/>
            <a:ext cx="4899628" cy="2331490"/>
          </a:xfrm>
          <a:noFill/>
        </p:spPr>
        <p:txBody>
          <a:bodyPr rtlCol="0" anchor="b"/>
          <a:lstStyle>
            <a:defPPr>
              <a:defRPr lang="fr-FR"/>
            </a:defPPr>
          </a:lstStyle>
          <a:p>
            <a:pPr rtl="0"/>
            <a:r>
              <a:rPr lang="fr-FR" dirty="0"/>
              <a:t>Synchronisation Front et Back</a:t>
            </a:r>
          </a:p>
        </p:txBody>
      </p:sp>
      <p:pic>
        <p:nvPicPr>
          <p:cNvPr id="10" name="Espace réservé du contenu 9" descr="Une image contenant capture d’écran, texte, Bleu électrique, diagramme&#10;&#10;Description générée automatiquement">
            <a:extLst>
              <a:ext uri="{FF2B5EF4-FFF2-40B4-BE49-F238E27FC236}">
                <a16:creationId xmlns:a16="http://schemas.microsoft.com/office/drawing/2014/main" id="{FDDDAFC1-79F8-A0EB-CCCE-8B8345BF05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9" y="2499101"/>
            <a:ext cx="4918075" cy="2766417"/>
          </a:xfrm>
          <a:noFill/>
        </p:spPr>
      </p:pic>
      <p:pic>
        <p:nvPicPr>
          <p:cNvPr id="20" name="Espace réservé pour une image 19" descr="Gros plan d’un graphique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5588" y="0"/>
            <a:ext cx="6095998" cy="6858000"/>
          </a:xfrm>
        </p:spPr>
      </p:pic>
      <p:sp>
        <p:nvSpPr>
          <p:cNvPr id="9" name="Ovale 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Obstacles et difficultés </a:t>
            </a:r>
          </a:p>
        </p:txBody>
      </p:sp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229869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7" descr="Arrière-plan numérique des points de donnée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re 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Limitation du Plan </a:t>
            </a:r>
            <a:r>
              <a:rPr lang="fr-FR" dirty="0" err="1"/>
              <a:t>Webflow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9_TF33713516_Win32" id="{68F5DA36-7AFD-4994-ADBB-7ABDED33980C}" vid="{2EF42A7D-B881-482C-9EC1-15BDEC5D80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{01E9CBDA-D30F-48E1-A0EF-BA326F6BA2DA}tf33713516_win32</Template>
  <TotalTime>3082</TotalTime>
  <Words>162</Words>
  <Application>Microsoft Office PowerPoint</Application>
  <PresentationFormat>Grand écran</PresentationFormat>
  <Paragraphs>55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Avancement du projet IFDA</vt:lpstr>
      <vt:lpstr>Sommaire</vt:lpstr>
      <vt:lpstr>Avancements du Projet : Réalisations Actuelles</vt:lpstr>
      <vt:lpstr>Présentation PowerPoint</vt:lpstr>
      <vt:lpstr>Front - end </vt:lpstr>
      <vt:lpstr>Back –end </vt:lpstr>
      <vt:lpstr>Synchronisation Front et Back</vt:lpstr>
      <vt:lpstr>Obstacles et difficultés </vt:lpstr>
      <vt:lpstr>Limitation du Plan Webflow</vt:lpstr>
      <vt:lpstr>Étapes Suivantes</vt:lpstr>
      <vt:lpstr>Présentation PowerPoint</vt:lpstr>
      <vt:lpstr>Roadmap</vt:lpstr>
      <vt:lpstr>Présentation PowerPoint</vt:lpstr>
      <vt:lpstr>Site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RABAAOUI MOHAMED-DHIA</dc:creator>
  <cp:lastModifiedBy>RABAAOUI MOHAMED-DHIA</cp:lastModifiedBy>
  <cp:revision>2</cp:revision>
  <dcterms:created xsi:type="dcterms:W3CDTF">2024-10-10T13:23:38Z</dcterms:created>
  <dcterms:modified xsi:type="dcterms:W3CDTF">2024-10-12T17:36:19Z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