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257" r:id="rId3"/>
    <p:sldId id="324" r:id="rId4"/>
    <p:sldId id="308" r:id="rId5"/>
    <p:sldId id="289" r:id="rId6"/>
    <p:sldId id="325" r:id="rId7"/>
    <p:sldId id="290" r:id="rId8"/>
    <p:sldId id="29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B00"/>
    <a:srgbClr val="0A4A39"/>
    <a:srgbClr val="0B5542"/>
    <a:srgbClr val="60EAC6"/>
    <a:srgbClr val="5C66F7"/>
    <a:srgbClr val="F70D5B"/>
    <a:srgbClr val="FAF7F2"/>
    <a:srgbClr val="0068FF"/>
    <a:srgbClr val="FACE00"/>
    <a:srgbClr val="FF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3" autoAdjust="0"/>
    <p:restoredTop sz="94694"/>
  </p:normalViewPr>
  <p:slideViewPr>
    <p:cSldViewPr snapToGrid="0">
      <p:cViewPr varScale="1">
        <p:scale>
          <a:sx n="74" d="100"/>
          <a:sy n="74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2ACFFEE0-6ED2-4A33-B04D-0A1596AE64BB}"/>
              </a:ext>
            </a:extLst>
          </p:cNvPr>
          <p:cNvSpPr/>
          <p:nvPr/>
        </p:nvSpPr>
        <p:spPr>
          <a:xfrm rot="540553">
            <a:off x="11367390" y="547998"/>
            <a:ext cx="217111" cy="217111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F04F6EFC-11A3-4F7E-90FD-61D277E2B776}"/>
              </a:ext>
            </a:extLst>
          </p:cNvPr>
          <p:cNvSpPr/>
          <p:nvPr userDrawn="1"/>
        </p:nvSpPr>
        <p:spPr>
          <a:xfrm flipH="1">
            <a:off x="934223" y="2445477"/>
            <a:ext cx="797764" cy="671060"/>
          </a:xfrm>
          <a:custGeom>
            <a:avLst/>
            <a:gdLst>
              <a:gd name="connsiteX0" fmla="*/ 4724 w 1316851"/>
              <a:gd name="connsiteY0" fmla="*/ 4724 h 1107704"/>
              <a:gd name="connsiteX1" fmla="*/ 768033 w 1316851"/>
              <a:gd name="connsiteY1" fmla="*/ 4724 h 1107704"/>
              <a:gd name="connsiteX2" fmla="*/ 1317625 w 1316851"/>
              <a:gd name="connsiteY2" fmla="*/ 554316 h 1107704"/>
              <a:gd name="connsiteX3" fmla="*/ 1317625 w 1316851"/>
              <a:gd name="connsiteY3" fmla="*/ 554316 h 1107704"/>
              <a:gd name="connsiteX4" fmla="*/ 768033 w 1316851"/>
              <a:gd name="connsiteY4" fmla="*/ 1103908 h 1107704"/>
              <a:gd name="connsiteX5" fmla="*/ 745801 w 1316851"/>
              <a:gd name="connsiteY5" fmla="*/ 1103908 h 1107704"/>
              <a:gd name="connsiteX6" fmla="*/ 196210 w 1316851"/>
              <a:gd name="connsiteY6" fmla="*/ 554316 h 1107704"/>
              <a:gd name="connsiteX7" fmla="*/ 196210 w 1316851"/>
              <a:gd name="connsiteY7" fmla="*/ 270419 h 1107704"/>
              <a:gd name="connsiteX8" fmla="*/ 4724 w 1316851"/>
              <a:gd name="connsiteY8" fmla="*/ 4724 h 1107704"/>
              <a:gd name="connsiteX9" fmla="*/ 4724 w 1316851"/>
              <a:gd name="connsiteY9" fmla="*/ 4724 h 11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6851" h="1107704">
                <a:moveTo>
                  <a:pt x="4724" y="4724"/>
                </a:moveTo>
                <a:lnTo>
                  <a:pt x="768033" y="4724"/>
                </a:lnTo>
                <a:cubicBezTo>
                  <a:pt x="1071529" y="4724"/>
                  <a:pt x="1317625" y="250743"/>
                  <a:pt x="1317625" y="554316"/>
                </a:cubicBezTo>
                <a:lnTo>
                  <a:pt x="1317625" y="554316"/>
                </a:lnTo>
                <a:cubicBezTo>
                  <a:pt x="1317625" y="857812"/>
                  <a:pt x="1071606" y="1103908"/>
                  <a:pt x="768033" y="1103908"/>
                </a:cubicBezTo>
                <a:lnTo>
                  <a:pt x="745801" y="1103908"/>
                </a:lnTo>
                <a:cubicBezTo>
                  <a:pt x="442306" y="1103908"/>
                  <a:pt x="196210" y="857889"/>
                  <a:pt x="196210" y="554316"/>
                </a:cubicBezTo>
                <a:lnTo>
                  <a:pt x="196210" y="270419"/>
                </a:lnTo>
                <a:cubicBezTo>
                  <a:pt x="196210" y="149888"/>
                  <a:pt x="119058" y="42835"/>
                  <a:pt x="4724" y="4724"/>
                </a:cubicBezTo>
                <a:lnTo>
                  <a:pt x="4724" y="4724"/>
                </a:lnTo>
                <a:close/>
              </a:path>
            </a:pathLst>
          </a:custGeom>
          <a:solidFill>
            <a:srgbClr val="60EAC6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3ECF7DA8-43EC-4964-B089-82766C9E2872}"/>
              </a:ext>
            </a:extLst>
          </p:cNvPr>
          <p:cNvSpPr/>
          <p:nvPr userDrawn="1"/>
        </p:nvSpPr>
        <p:spPr>
          <a:xfrm>
            <a:off x="11375865" y="3028523"/>
            <a:ext cx="240132" cy="240132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577AC0F1-AB19-4502-AAC8-9D34F31969DB}"/>
              </a:ext>
            </a:extLst>
          </p:cNvPr>
          <p:cNvSpPr/>
          <p:nvPr userDrawn="1"/>
        </p:nvSpPr>
        <p:spPr>
          <a:xfrm>
            <a:off x="8461779" y="6050853"/>
            <a:ext cx="240132" cy="240132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4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4" y="4647"/>
                  <a:pt x="4724" y="57166"/>
                  <a:pt x="4724" y="121924"/>
                </a:cubicBezTo>
                <a:close/>
              </a:path>
            </a:pathLst>
          </a:custGeom>
          <a:solidFill>
            <a:srgbClr val="FF804C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442D0F6-D9A7-4F2B-8ABD-B2FCF82EB5AA}"/>
              </a:ext>
            </a:extLst>
          </p:cNvPr>
          <p:cNvGrpSpPr/>
          <p:nvPr userDrawn="1"/>
        </p:nvGrpSpPr>
        <p:grpSpPr>
          <a:xfrm>
            <a:off x="11170504" y="1931353"/>
            <a:ext cx="455476" cy="354647"/>
            <a:chOff x="10611834" y="1931353"/>
            <a:chExt cx="689411" cy="536796"/>
          </a:xfrm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DEEEBED8-F50A-403A-9AAD-432AF3690408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145D944A-C436-4C57-9473-A59DB5FFD5C8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66C25502-7918-4031-952C-14FB4908132C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8D75D87F-EC22-4130-8408-DF8274C615B2}"/>
              </a:ext>
            </a:extLst>
          </p:cNvPr>
          <p:cNvSpPr/>
          <p:nvPr userDrawn="1"/>
        </p:nvSpPr>
        <p:spPr>
          <a:xfrm>
            <a:off x="10924107" y="6163560"/>
            <a:ext cx="689411" cy="108447"/>
          </a:xfrm>
          <a:custGeom>
            <a:avLst/>
            <a:gdLst>
              <a:gd name="connsiteX0" fmla="*/ 4724 w 689410"/>
              <a:gd name="connsiteY0" fmla="*/ 106199 h 108446"/>
              <a:gd name="connsiteX1" fmla="*/ 690960 w 689410"/>
              <a:gd name="connsiteY1" fmla="*/ 106199 h 108446"/>
              <a:gd name="connsiteX2" fmla="*/ 690960 w 689410"/>
              <a:gd name="connsiteY2" fmla="*/ 4724 h 108446"/>
              <a:gd name="connsiteX3" fmla="*/ 4724 w 689410"/>
              <a:gd name="connsiteY3" fmla="*/ 4724 h 10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410" h="108446">
                <a:moveTo>
                  <a:pt x="4724" y="106199"/>
                </a:moveTo>
                <a:lnTo>
                  <a:pt x="690960" y="106199"/>
                </a:lnTo>
                <a:lnTo>
                  <a:pt x="690960" y="4724"/>
                </a:lnTo>
                <a:lnTo>
                  <a:pt x="4724" y="4724"/>
                </a:ln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CBB5E2D5-9AC3-4B9C-B285-572CED6FC1FB}"/>
              </a:ext>
            </a:extLst>
          </p:cNvPr>
          <p:cNvSpPr/>
          <p:nvPr userDrawn="1"/>
        </p:nvSpPr>
        <p:spPr>
          <a:xfrm>
            <a:off x="10924107" y="5949378"/>
            <a:ext cx="689411" cy="108447"/>
          </a:xfrm>
          <a:custGeom>
            <a:avLst/>
            <a:gdLst>
              <a:gd name="connsiteX0" fmla="*/ 4724 w 689410"/>
              <a:gd name="connsiteY0" fmla="*/ 106199 h 108446"/>
              <a:gd name="connsiteX1" fmla="*/ 690960 w 689410"/>
              <a:gd name="connsiteY1" fmla="*/ 106199 h 108446"/>
              <a:gd name="connsiteX2" fmla="*/ 690960 w 689410"/>
              <a:gd name="connsiteY2" fmla="*/ 4724 h 108446"/>
              <a:gd name="connsiteX3" fmla="*/ 4724 w 689410"/>
              <a:gd name="connsiteY3" fmla="*/ 4724 h 10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410" h="108446">
                <a:moveTo>
                  <a:pt x="4724" y="106199"/>
                </a:moveTo>
                <a:lnTo>
                  <a:pt x="690960" y="106199"/>
                </a:lnTo>
                <a:lnTo>
                  <a:pt x="690960" y="4724"/>
                </a:lnTo>
                <a:lnTo>
                  <a:pt x="4724" y="4724"/>
                </a:ln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A05B619D-8267-4413-A1F5-BFC92A2E4370}"/>
              </a:ext>
            </a:extLst>
          </p:cNvPr>
          <p:cNvSpPr/>
          <p:nvPr userDrawn="1"/>
        </p:nvSpPr>
        <p:spPr>
          <a:xfrm>
            <a:off x="10924107" y="5735196"/>
            <a:ext cx="689411" cy="108447"/>
          </a:xfrm>
          <a:custGeom>
            <a:avLst/>
            <a:gdLst>
              <a:gd name="connsiteX0" fmla="*/ 4724 w 689410"/>
              <a:gd name="connsiteY0" fmla="*/ 106199 h 108446"/>
              <a:gd name="connsiteX1" fmla="*/ 690960 w 689410"/>
              <a:gd name="connsiteY1" fmla="*/ 106199 h 108446"/>
              <a:gd name="connsiteX2" fmla="*/ 690960 w 689410"/>
              <a:gd name="connsiteY2" fmla="*/ 4724 h 108446"/>
              <a:gd name="connsiteX3" fmla="*/ 4724 w 689410"/>
              <a:gd name="connsiteY3" fmla="*/ 4724 h 10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410" h="108446">
                <a:moveTo>
                  <a:pt x="4724" y="106199"/>
                </a:moveTo>
                <a:lnTo>
                  <a:pt x="690960" y="106199"/>
                </a:lnTo>
                <a:lnTo>
                  <a:pt x="690960" y="4724"/>
                </a:lnTo>
                <a:lnTo>
                  <a:pt x="4724" y="4724"/>
                </a:ln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02F79B86-0E2B-4650-9FB9-76C70C316F4F}"/>
              </a:ext>
            </a:extLst>
          </p:cNvPr>
          <p:cNvSpPr/>
          <p:nvPr userDrawn="1"/>
        </p:nvSpPr>
        <p:spPr>
          <a:xfrm>
            <a:off x="10591671" y="3305837"/>
            <a:ext cx="410548" cy="178162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CD6B5CC7-6937-4337-B23B-CB65A115304B}"/>
              </a:ext>
            </a:extLst>
          </p:cNvPr>
          <p:cNvSpPr/>
          <p:nvPr userDrawn="1"/>
        </p:nvSpPr>
        <p:spPr>
          <a:xfrm>
            <a:off x="10591671" y="3059818"/>
            <a:ext cx="410548" cy="178162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BF200E57-649E-417D-A3F5-D87414C1000B}"/>
              </a:ext>
            </a:extLst>
          </p:cNvPr>
          <p:cNvSpPr/>
          <p:nvPr userDrawn="1"/>
        </p:nvSpPr>
        <p:spPr>
          <a:xfrm>
            <a:off x="2041978" y="3700754"/>
            <a:ext cx="216893" cy="216893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6" name="원형: 비어 있음 145">
            <a:extLst>
              <a:ext uri="{FF2B5EF4-FFF2-40B4-BE49-F238E27FC236}">
                <a16:creationId xmlns:a16="http://schemas.microsoft.com/office/drawing/2014/main" id="{E5DF029E-9440-4474-83D2-44A42BFF5986}"/>
              </a:ext>
            </a:extLst>
          </p:cNvPr>
          <p:cNvSpPr/>
          <p:nvPr userDrawn="1"/>
        </p:nvSpPr>
        <p:spPr>
          <a:xfrm>
            <a:off x="3560343" y="424046"/>
            <a:ext cx="412874" cy="412874"/>
          </a:xfrm>
          <a:prstGeom prst="donut">
            <a:avLst/>
          </a:prstGeom>
          <a:solidFill>
            <a:srgbClr val="65DEFF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875C98AC-F9A3-45E0-98CF-29D9829E1F72}"/>
              </a:ext>
            </a:extLst>
          </p:cNvPr>
          <p:cNvSpPr/>
          <p:nvPr userDrawn="1"/>
        </p:nvSpPr>
        <p:spPr>
          <a:xfrm>
            <a:off x="7674936" y="1334974"/>
            <a:ext cx="240132" cy="240132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11F0545A-038B-49C0-8C28-84B96AFBC1AD}"/>
              </a:ext>
            </a:extLst>
          </p:cNvPr>
          <p:cNvSpPr/>
          <p:nvPr userDrawn="1"/>
        </p:nvSpPr>
        <p:spPr>
          <a:xfrm>
            <a:off x="3368104" y="5957821"/>
            <a:ext cx="216893" cy="216893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6495E2B-2515-4890-8AA3-F17E677CB2B0}"/>
              </a:ext>
            </a:extLst>
          </p:cNvPr>
          <p:cNvGrpSpPr/>
          <p:nvPr userDrawn="1"/>
        </p:nvGrpSpPr>
        <p:grpSpPr>
          <a:xfrm>
            <a:off x="722017" y="509102"/>
            <a:ext cx="424412" cy="327818"/>
            <a:chOff x="382259" y="562060"/>
            <a:chExt cx="611949" cy="472672"/>
          </a:xfrm>
        </p:grpSpPr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23CD660A-6FA0-44F8-BB96-AA35614D4CA0}"/>
                </a:ext>
              </a:extLst>
            </p:cNvPr>
            <p:cNvSpPr/>
            <p:nvPr/>
          </p:nvSpPr>
          <p:spPr>
            <a:xfrm>
              <a:off x="382259" y="941778"/>
              <a:ext cx="611949" cy="92954"/>
            </a:xfrm>
            <a:custGeom>
              <a:avLst/>
              <a:gdLst>
                <a:gd name="connsiteX0" fmla="*/ 4724 w 611948"/>
                <a:gd name="connsiteY0" fmla="*/ 4724 h 92954"/>
                <a:gd name="connsiteX1" fmla="*/ 613032 w 611948"/>
                <a:gd name="connsiteY1" fmla="*/ 4724 h 92954"/>
                <a:gd name="connsiteX2" fmla="*/ 613032 w 611948"/>
                <a:gd name="connsiteY2" fmla="*/ 94657 h 92954"/>
                <a:gd name="connsiteX3" fmla="*/ 4724 w 611948"/>
                <a:gd name="connsiteY3" fmla="*/ 94657 h 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948" h="92954">
                  <a:moveTo>
                    <a:pt x="4724" y="4724"/>
                  </a:moveTo>
                  <a:lnTo>
                    <a:pt x="613032" y="4724"/>
                  </a:lnTo>
                  <a:lnTo>
                    <a:pt x="613032" y="94657"/>
                  </a:lnTo>
                  <a:lnTo>
                    <a:pt x="4724" y="94657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CB2CFFDC-C93E-4686-A2DD-24DA332D3B22}"/>
                </a:ext>
              </a:extLst>
            </p:cNvPr>
            <p:cNvSpPr/>
            <p:nvPr/>
          </p:nvSpPr>
          <p:spPr>
            <a:xfrm>
              <a:off x="382259" y="751919"/>
              <a:ext cx="611949" cy="92954"/>
            </a:xfrm>
            <a:custGeom>
              <a:avLst/>
              <a:gdLst>
                <a:gd name="connsiteX0" fmla="*/ 4724 w 611948"/>
                <a:gd name="connsiteY0" fmla="*/ 4724 h 92954"/>
                <a:gd name="connsiteX1" fmla="*/ 613032 w 611948"/>
                <a:gd name="connsiteY1" fmla="*/ 4724 h 92954"/>
                <a:gd name="connsiteX2" fmla="*/ 613032 w 611948"/>
                <a:gd name="connsiteY2" fmla="*/ 94657 h 92954"/>
                <a:gd name="connsiteX3" fmla="*/ 4724 w 611948"/>
                <a:gd name="connsiteY3" fmla="*/ 94657 h 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948" h="92954">
                  <a:moveTo>
                    <a:pt x="4724" y="4724"/>
                  </a:moveTo>
                  <a:lnTo>
                    <a:pt x="613032" y="4724"/>
                  </a:lnTo>
                  <a:lnTo>
                    <a:pt x="613032" y="94657"/>
                  </a:lnTo>
                  <a:lnTo>
                    <a:pt x="4724" y="94657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1DE5993C-64A5-4809-838E-D1ADD53DA001}"/>
                </a:ext>
              </a:extLst>
            </p:cNvPr>
            <p:cNvSpPr/>
            <p:nvPr/>
          </p:nvSpPr>
          <p:spPr>
            <a:xfrm>
              <a:off x="382259" y="562060"/>
              <a:ext cx="611949" cy="92954"/>
            </a:xfrm>
            <a:custGeom>
              <a:avLst/>
              <a:gdLst>
                <a:gd name="connsiteX0" fmla="*/ 4724 w 611948"/>
                <a:gd name="connsiteY0" fmla="*/ 4724 h 92954"/>
                <a:gd name="connsiteX1" fmla="*/ 613032 w 611948"/>
                <a:gd name="connsiteY1" fmla="*/ 4724 h 92954"/>
                <a:gd name="connsiteX2" fmla="*/ 613032 w 611948"/>
                <a:gd name="connsiteY2" fmla="*/ 94657 h 92954"/>
                <a:gd name="connsiteX3" fmla="*/ 4724 w 611948"/>
                <a:gd name="connsiteY3" fmla="*/ 94657 h 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948" h="92954">
                  <a:moveTo>
                    <a:pt x="4724" y="4724"/>
                  </a:moveTo>
                  <a:lnTo>
                    <a:pt x="613032" y="4724"/>
                  </a:lnTo>
                  <a:lnTo>
                    <a:pt x="613032" y="94657"/>
                  </a:lnTo>
                  <a:lnTo>
                    <a:pt x="4724" y="94657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E2A593F8-65AD-41B3-806B-8962F316790A}"/>
              </a:ext>
            </a:extLst>
          </p:cNvPr>
          <p:cNvSpPr/>
          <p:nvPr userDrawn="1"/>
        </p:nvSpPr>
        <p:spPr>
          <a:xfrm>
            <a:off x="204174" y="4402774"/>
            <a:ext cx="364071" cy="154924"/>
          </a:xfrm>
          <a:custGeom>
            <a:avLst/>
            <a:gdLst>
              <a:gd name="connsiteX0" fmla="*/ 182809 w 364070"/>
              <a:gd name="connsiteY0" fmla="*/ 4724 h 154923"/>
              <a:gd name="connsiteX1" fmla="*/ 4724 w 364070"/>
              <a:gd name="connsiteY1" fmla="*/ 157014 h 154923"/>
              <a:gd name="connsiteX2" fmla="*/ 360816 w 364070"/>
              <a:gd name="connsiteY2" fmla="*/ 157014 h 15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070" h="154923">
                <a:moveTo>
                  <a:pt x="182809" y="4724"/>
                </a:moveTo>
                <a:lnTo>
                  <a:pt x="4724" y="157014"/>
                </a:lnTo>
                <a:lnTo>
                  <a:pt x="360816" y="157014"/>
                </a:ln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4" name="자유형: 도형 153">
            <a:extLst>
              <a:ext uri="{FF2B5EF4-FFF2-40B4-BE49-F238E27FC236}">
                <a16:creationId xmlns:a16="http://schemas.microsoft.com/office/drawing/2014/main" id="{C2D777B5-5C3F-4CA4-A8A7-23C0FF7025D3}"/>
              </a:ext>
            </a:extLst>
          </p:cNvPr>
          <p:cNvSpPr/>
          <p:nvPr userDrawn="1"/>
        </p:nvSpPr>
        <p:spPr>
          <a:xfrm>
            <a:off x="204174" y="4184642"/>
            <a:ext cx="364071" cy="154924"/>
          </a:xfrm>
          <a:custGeom>
            <a:avLst/>
            <a:gdLst>
              <a:gd name="connsiteX0" fmla="*/ 182809 w 364070"/>
              <a:gd name="connsiteY0" fmla="*/ 4724 h 154923"/>
              <a:gd name="connsiteX1" fmla="*/ 4724 w 364070"/>
              <a:gd name="connsiteY1" fmla="*/ 157092 h 154923"/>
              <a:gd name="connsiteX2" fmla="*/ 360816 w 364070"/>
              <a:gd name="connsiteY2" fmla="*/ 157092 h 15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070" h="154923">
                <a:moveTo>
                  <a:pt x="182809" y="4724"/>
                </a:moveTo>
                <a:lnTo>
                  <a:pt x="4724" y="157092"/>
                </a:lnTo>
                <a:lnTo>
                  <a:pt x="360816" y="157092"/>
                </a:ln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E05509-E594-4802-B8EB-DA4336F367F5}"/>
              </a:ext>
            </a:extLst>
          </p:cNvPr>
          <p:cNvGrpSpPr/>
          <p:nvPr userDrawn="1"/>
        </p:nvGrpSpPr>
        <p:grpSpPr>
          <a:xfrm>
            <a:off x="9450919" y="706914"/>
            <a:ext cx="1171504" cy="1727401"/>
            <a:chOff x="8701369" y="706914"/>
            <a:chExt cx="1921054" cy="2832625"/>
          </a:xfrm>
        </p:grpSpPr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BB99CD0B-B644-4654-9901-8A43C59AF0B8}"/>
                </a:ext>
              </a:extLst>
            </p:cNvPr>
            <p:cNvSpPr/>
            <p:nvPr userDrawn="1"/>
          </p:nvSpPr>
          <p:spPr>
            <a:xfrm>
              <a:off x="8701369" y="706914"/>
              <a:ext cx="1921054" cy="1835846"/>
            </a:xfrm>
            <a:custGeom>
              <a:avLst/>
              <a:gdLst>
                <a:gd name="connsiteX0" fmla="*/ 719852 w 1921054"/>
                <a:gd name="connsiteY0" fmla="*/ 1120795 h 1835846"/>
                <a:gd name="connsiteX1" fmla="*/ 1434903 w 1921054"/>
                <a:gd name="connsiteY1" fmla="*/ 1830346 h 1835846"/>
                <a:gd name="connsiteX2" fmla="*/ 1917258 w 1921054"/>
                <a:gd name="connsiteY2" fmla="*/ 999644 h 1835846"/>
                <a:gd name="connsiteX3" fmla="*/ 1917258 w 1921054"/>
                <a:gd name="connsiteY3" fmla="*/ 960991 h 1835846"/>
                <a:gd name="connsiteX4" fmla="*/ 960991 w 1921054"/>
                <a:gd name="connsiteY4" fmla="*/ 4724 h 1835846"/>
                <a:gd name="connsiteX5" fmla="*/ 960991 w 1921054"/>
                <a:gd name="connsiteY5" fmla="*/ 4724 h 1835846"/>
                <a:gd name="connsiteX6" fmla="*/ 4724 w 1921054"/>
                <a:gd name="connsiteY6" fmla="*/ 960991 h 1835846"/>
                <a:gd name="connsiteX7" fmla="*/ 4724 w 1921054"/>
                <a:gd name="connsiteY7" fmla="*/ 1835923 h 1835846"/>
                <a:gd name="connsiteX8" fmla="*/ 719852 w 1921054"/>
                <a:gd name="connsiteY8" fmla="*/ 1120795 h 183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054" h="1835846">
                  <a:moveTo>
                    <a:pt x="719852" y="1120795"/>
                  </a:moveTo>
                  <a:cubicBezTo>
                    <a:pt x="1112971" y="1120795"/>
                    <a:pt x="1431882" y="1438001"/>
                    <a:pt x="1434903" y="1830346"/>
                  </a:cubicBezTo>
                  <a:cubicBezTo>
                    <a:pt x="1723061" y="1665584"/>
                    <a:pt x="1917258" y="1355272"/>
                    <a:pt x="1917258" y="999644"/>
                  </a:cubicBezTo>
                  <a:lnTo>
                    <a:pt x="1917258" y="960991"/>
                  </a:lnTo>
                  <a:cubicBezTo>
                    <a:pt x="1917258" y="432856"/>
                    <a:pt x="1489126" y="4724"/>
                    <a:pt x="960991" y="4724"/>
                  </a:cubicBezTo>
                  <a:lnTo>
                    <a:pt x="960991" y="4724"/>
                  </a:lnTo>
                  <a:cubicBezTo>
                    <a:pt x="432856" y="4724"/>
                    <a:pt x="4724" y="432856"/>
                    <a:pt x="4724" y="960991"/>
                  </a:cubicBezTo>
                  <a:lnTo>
                    <a:pt x="4724" y="1835923"/>
                  </a:lnTo>
                  <a:cubicBezTo>
                    <a:pt x="4724" y="1440945"/>
                    <a:pt x="324874" y="1120795"/>
                    <a:pt x="719852" y="1120795"/>
                  </a:cubicBezTo>
                  <a:close/>
                </a:path>
              </a:pathLst>
            </a:custGeom>
            <a:solidFill>
              <a:srgbClr val="0068FF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32BB0C55-8968-469D-905B-6AF15A0D25A3}"/>
                </a:ext>
              </a:extLst>
            </p:cNvPr>
            <p:cNvSpPr/>
            <p:nvPr userDrawn="1"/>
          </p:nvSpPr>
          <p:spPr>
            <a:xfrm>
              <a:off x="8701369" y="2532535"/>
              <a:ext cx="1433045" cy="1007004"/>
            </a:xfrm>
            <a:custGeom>
              <a:avLst/>
              <a:gdLst>
                <a:gd name="connsiteX0" fmla="*/ 350514 w 1433044"/>
                <a:gd name="connsiteY0" fmla="*/ 754323 h 1007004"/>
                <a:gd name="connsiteX1" fmla="*/ 719852 w 1433044"/>
                <a:gd name="connsiteY1" fmla="*/ 754323 h 1007004"/>
                <a:gd name="connsiteX2" fmla="*/ 1434980 w 1433044"/>
                <a:gd name="connsiteY2" fmla="*/ 39195 h 1007004"/>
                <a:gd name="connsiteX3" fmla="*/ 1434980 w 1433044"/>
                <a:gd name="connsiteY3" fmla="*/ 10301 h 1007004"/>
                <a:gd name="connsiteX4" fmla="*/ 1434903 w 1433044"/>
                <a:gd name="connsiteY4" fmla="*/ 4724 h 1007004"/>
                <a:gd name="connsiteX5" fmla="*/ 960991 w 1433044"/>
                <a:gd name="connsiteY5" fmla="*/ 130290 h 1007004"/>
                <a:gd name="connsiteX6" fmla="*/ 467094 w 1433044"/>
                <a:gd name="connsiteY6" fmla="*/ 130290 h 1007004"/>
                <a:gd name="connsiteX7" fmla="*/ 4724 w 1433044"/>
                <a:gd name="connsiteY7" fmla="*/ 463531 h 1007004"/>
                <a:gd name="connsiteX8" fmla="*/ 4724 w 1433044"/>
                <a:gd name="connsiteY8" fmla="*/ 1003518 h 1007004"/>
                <a:gd name="connsiteX9" fmla="*/ 350514 w 1433044"/>
                <a:gd name="connsiteY9" fmla="*/ 754323 h 10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3044" h="1007004">
                  <a:moveTo>
                    <a:pt x="350514" y="754323"/>
                  </a:moveTo>
                  <a:lnTo>
                    <a:pt x="719852" y="754323"/>
                  </a:lnTo>
                  <a:cubicBezTo>
                    <a:pt x="1114830" y="754323"/>
                    <a:pt x="1434980" y="434173"/>
                    <a:pt x="1434980" y="39195"/>
                  </a:cubicBezTo>
                  <a:lnTo>
                    <a:pt x="1434980" y="10301"/>
                  </a:lnTo>
                  <a:cubicBezTo>
                    <a:pt x="1434980" y="8442"/>
                    <a:pt x="1434903" y="6583"/>
                    <a:pt x="1434903" y="4724"/>
                  </a:cubicBezTo>
                  <a:cubicBezTo>
                    <a:pt x="1295161" y="84587"/>
                    <a:pt x="1133421" y="130290"/>
                    <a:pt x="960991" y="130290"/>
                  </a:cubicBezTo>
                  <a:lnTo>
                    <a:pt x="467094" y="130290"/>
                  </a:lnTo>
                  <a:cubicBezTo>
                    <a:pt x="257327" y="130290"/>
                    <a:pt x="71109" y="264531"/>
                    <a:pt x="4724" y="463531"/>
                  </a:cubicBezTo>
                  <a:lnTo>
                    <a:pt x="4724" y="1003518"/>
                  </a:lnTo>
                  <a:cubicBezTo>
                    <a:pt x="54300" y="854713"/>
                    <a:pt x="193654" y="754323"/>
                    <a:pt x="350514" y="754323"/>
                  </a:cubicBezTo>
                  <a:close/>
                </a:path>
              </a:pathLst>
            </a:custGeom>
            <a:solidFill>
              <a:srgbClr val="FF9D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53FA5E27-C656-4C9D-897A-EC7FFEC5778F}"/>
                </a:ext>
              </a:extLst>
            </p:cNvPr>
            <p:cNvSpPr/>
            <p:nvPr userDrawn="1"/>
          </p:nvSpPr>
          <p:spPr>
            <a:xfrm>
              <a:off x="8701369" y="1822984"/>
              <a:ext cx="1433045" cy="1177420"/>
            </a:xfrm>
            <a:custGeom>
              <a:avLst/>
              <a:gdLst>
                <a:gd name="connsiteX0" fmla="*/ 467094 w 1433044"/>
                <a:gd name="connsiteY0" fmla="*/ 839841 h 1177420"/>
                <a:gd name="connsiteX1" fmla="*/ 960991 w 1433044"/>
                <a:gd name="connsiteY1" fmla="*/ 839841 h 1177420"/>
                <a:gd name="connsiteX2" fmla="*/ 1434903 w 1433044"/>
                <a:gd name="connsiteY2" fmla="*/ 714275 h 1177420"/>
                <a:gd name="connsiteX3" fmla="*/ 719852 w 1433044"/>
                <a:gd name="connsiteY3" fmla="*/ 4724 h 1177420"/>
                <a:gd name="connsiteX4" fmla="*/ 4724 w 1433044"/>
                <a:gd name="connsiteY4" fmla="*/ 719852 h 1177420"/>
                <a:gd name="connsiteX5" fmla="*/ 4724 w 1433044"/>
                <a:gd name="connsiteY5" fmla="*/ 1173081 h 1177420"/>
                <a:gd name="connsiteX6" fmla="*/ 467094 w 1433044"/>
                <a:gd name="connsiteY6" fmla="*/ 839841 h 1177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3044" h="1177420">
                  <a:moveTo>
                    <a:pt x="467094" y="839841"/>
                  </a:moveTo>
                  <a:lnTo>
                    <a:pt x="960991" y="839841"/>
                  </a:lnTo>
                  <a:cubicBezTo>
                    <a:pt x="1133421" y="839841"/>
                    <a:pt x="1295239" y="794138"/>
                    <a:pt x="1434903" y="714275"/>
                  </a:cubicBezTo>
                  <a:cubicBezTo>
                    <a:pt x="1431882" y="321853"/>
                    <a:pt x="1112971" y="4724"/>
                    <a:pt x="719852" y="4724"/>
                  </a:cubicBezTo>
                  <a:cubicBezTo>
                    <a:pt x="324874" y="4724"/>
                    <a:pt x="4724" y="324874"/>
                    <a:pt x="4724" y="719852"/>
                  </a:cubicBezTo>
                  <a:lnTo>
                    <a:pt x="4724" y="1173081"/>
                  </a:lnTo>
                  <a:cubicBezTo>
                    <a:pt x="71031" y="974082"/>
                    <a:pt x="257327" y="839841"/>
                    <a:pt x="467094" y="839841"/>
                  </a:cubicBez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12EAF304-1F7F-4B24-AF9D-3B97C6CADB72}"/>
                </a:ext>
              </a:extLst>
            </p:cNvPr>
            <p:cNvSpPr/>
            <p:nvPr userDrawn="1"/>
          </p:nvSpPr>
          <p:spPr>
            <a:xfrm>
              <a:off x="8701369" y="1822984"/>
              <a:ext cx="1433045" cy="1177420"/>
            </a:xfrm>
            <a:custGeom>
              <a:avLst/>
              <a:gdLst>
                <a:gd name="connsiteX0" fmla="*/ 467094 w 1433044"/>
                <a:gd name="connsiteY0" fmla="*/ 839841 h 1177420"/>
                <a:gd name="connsiteX1" fmla="*/ 960991 w 1433044"/>
                <a:gd name="connsiteY1" fmla="*/ 839841 h 1177420"/>
                <a:gd name="connsiteX2" fmla="*/ 1434903 w 1433044"/>
                <a:gd name="connsiteY2" fmla="*/ 714275 h 1177420"/>
                <a:gd name="connsiteX3" fmla="*/ 719852 w 1433044"/>
                <a:gd name="connsiteY3" fmla="*/ 4724 h 1177420"/>
                <a:gd name="connsiteX4" fmla="*/ 4724 w 1433044"/>
                <a:gd name="connsiteY4" fmla="*/ 719852 h 1177420"/>
                <a:gd name="connsiteX5" fmla="*/ 4724 w 1433044"/>
                <a:gd name="connsiteY5" fmla="*/ 1173081 h 1177420"/>
                <a:gd name="connsiteX6" fmla="*/ 467094 w 1433044"/>
                <a:gd name="connsiteY6" fmla="*/ 839841 h 1177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3044" h="1177420">
                  <a:moveTo>
                    <a:pt x="467094" y="839841"/>
                  </a:moveTo>
                  <a:lnTo>
                    <a:pt x="960991" y="839841"/>
                  </a:lnTo>
                  <a:cubicBezTo>
                    <a:pt x="1133421" y="839841"/>
                    <a:pt x="1295239" y="794138"/>
                    <a:pt x="1434903" y="714275"/>
                  </a:cubicBezTo>
                  <a:cubicBezTo>
                    <a:pt x="1431882" y="321853"/>
                    <a:pt x="1112971" y="4724"/>
                    <a:pt x="719852" y="4724"/>
                  </a:cubicBezTo>
                  <a:cubicBezTo>
                    <a:pt x="324874" y="4724"/>
                    <a:pt x="4724" y="324874"/>
                    <a:pt x="4724" y="719852"/>
                  </a:cubicBezTo>
                  <a:lnTo>
                    <a:pt x="4724" y="1173081"/>
                  </a:lnTo>
                  <a:cubicBezTo>
                    <a:pt x="71031" y="974082"/>
                    <a:pt x="257327" y="839841"/>
                    <a:pt x="467094" y="839841"/>
                  </a:cubicBezTo>
                  <a:close/>
                </a:path>
              </a:pathLst>
            </a:custGeom>
            <a:solidFill>
              <a:srgbClr val="4B5825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48E721-4620-43D8-891F-E2CE9B903ED8}"/>
              </a:ext>
            </a:extLst>
          </p:cNvPr>
          <p:cNvGrpSpPr/>
          <p:nvPr userDrawn="1"/>
        </p:nvGrpSpPr>
        <p:grpSpPr>
          <a:xfrm>
            <a:off x="9662840" y="5377954"/>
            <a:ext cx="1008147" cy="688313"/>
            <a:chOff x="8393612" y="4474800"/>
            <a:chExt cx="2530060" cy="1727400"/>
          </a:xfrm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E64F3461-2628-4C04-9908-ECCD1E28E024}"/>
                </a:ext>
              </a:extLst>
            </p:cNvPr>
            <p:cNvSpPr/>
            <p:nvPr userDrawn="1"/>
          </p:nvSpPr>
          <p:spPr>
            <a:xfrm>
              <a:off x="9289227" y="4474800"/>
              <a:ext cx="1634445" cy="1727400"/>
            </a:xfrm>
            <a:custGeom>
              <a:avLst/>
              <a:gdLst>
                <a:gd name="connsiteX0" fmla="*/ 775160 w 1634445"/>
                <a:gd name="connsiteY0" fmla="*/ 4724 h 1727399"/>
                <a:gd name="connsiteX1" fmla="*/ 20139 w 1634445"/>
                <a:gd name="connsiteY1" fmla="*/ 4724 h 1727399"/>
                <a:gd name="connsiteX2" fmla="*/ 675699 w 1634445"/>
                <a:gd name="connsiteY2" fmla="*/ 660516 h 1727399"/>
                <a:gd name="connsiteX3" fmla="*/ 19906 w 1634445"/>
                <a:gd name="connsiteY3" fmla="*/ 1316308 h 1727399"/>
                <a:gd name="connsiteX4" fmla="*/ 4724 w 1634445"/>
                <a:gd name="connsiteY4" fmla="*/ 1316308 h 1727399"/>
                <a:gd name="connsiteX5" fmla="*/ 740302 w 1634445"/>
                <a:gd name="connsiteY5" fmla="*/ 1728793 h 1727399"/>
                <a:gd name="connsiteX6" fmla="*/ 775160 w 1634445"/>
                <a:gd name="connsiteY6" fmla="*/ 1728793 h 1727399"/>
                <a:gd name="connsiteX7" fmla="*/ 1637156 w 1634445"/>
                <a:gd name="connsiteY7" fmla="*/ 866797 h 1727399"/>
                <a:gd name="connsiteX8" fmla="*/ 1637156 w 1634445"/>
                <a:gd name="connsiteY8" fmla="*/ 866797 h 1727399"/>
                <a:gd name="connsiteX9" fmla="*/ 775160 w 1634445"/>
                <a:gd name="connsiteY9" fmla="*/ 4724 h 172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4445" h="1727399">
                  <a:moveTo>
                    <a:pt x="775160" y="4724"/>
                  </a:moveTo>
                  <a:lnTo>
                    <a:pt x="20139" y="4724"/>
                  </a:lnTo>
                  <a:cubicBezTo>
                    <a:pt x="382196" y="4802"/>
                    <a:pt x="675699" y="298382"/>
                    <a:pt x="675699" y="660516"/>
                  </a:cubicBezTo>
                  <a:cubicBezTo>
                    <a:pt x="675699" y="1022651"/>
                    <a:pt x="382118" y="1316308"/>
                    <a:pt x="19906" y="1316308"/>
                  </a:cubicBezTo>
                  <a:lnTo>
                    <a:pt x="4724" y="1316308"/>
                  </a:lnTo>
                  <a:cubicBezTo>
                    <a:pt x="156239" y="1563722"/>
                    <a:pt x="428982" y="1728793"/>
                    <a:pt x="740302" y="1728793"/>
                  </a:cubicBezTo>
                  <a:lnTo>
                    <a:pt x="775160" y="1728793"/>
                  </a:lnTo>
                  <a:cubicBezTo>
                    <a:pt x="1251240" y="1728793"/>
                    <a:pt x="1637156" y="1342878"/>
                    <a:pt x="1637156" y="866797"/>
                  </a:cubicBezTo>
                  <a:lnTo>
                    <a:pt x="1637156" y="866797"/>
                  </a:lnTo>
                  <a:cubicBezTo>
                    <a:pt x="1637156" y="390639"/>
                    <a:pt x="1251240" y="4724"/>
                    <a:pt x="775160" y="4724"/>
                  </a:cubicBezTo>
                  <a:close/>
                </a:path>
              </a:pathLst>
            </a:custGeom>
            <a:solidFill>
              <a:srgbClr val="FF629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8A9199EA-3F22-4236-BC5B-AA02A00C3933}"/>
                </a:ext>
              </a:extLst>
            </p:cNvPr>
            <p:cNvSpPr/>
            <p:nvPr userDrawn="1"/>
          </p:nvSpPr>
          <p:spPr>
            <a:xfrm>
              <a:off x="8393612" y="4478919"/>
              <a:ext cx="914050" cy="1316852"/>
            </a:xfrm>
            <a:custGeom>
              <a:avLst/>
              <a:gdLst>
                <a:gd name="connsiteX0" fmla="*/ 773920 w 914050"/>
                <a:gd name="connsiteY0" fmla="*/ 421469 h 1316851"/>
                <a:gd name="connsiteX1" fmla="*/ 473523 w 914050"/>
                <a:gd name="connsiteY1" fmla="*/ 4724 h 1316851"/>
                <a:gd name="connsiteX2" fmla="*/ 915676 w 914050"/>
                <a:gd name="connsiteY2" fmla="*/ 4724 h 1316851"/>
                <a:gd name="connsiteX3" fmla="*/ 915521 w 914050"/>
                <a:gd name="connsiteY3" fmla="*/ 4724 h 1316851"/>
                <a:gd name="connsiteX4" fmla="*/ 4724 w 914050"/>
                <a:gd name="connsiteY4" fmla="*/ 4724 h 1316851"/>
                <a:gd name="connsiteX5" fmla="*/ 233237 w 914050"/>
                <a:gd name="connsiteY5" fmla="*/ 321776 h 1316851"/>
                <a:gd name="connsiteX6" fmla="*/ 233237 w 914050"/>
                <a:gd name="connsiteY6" fmla="*/ 660516 h 1316851"/>
                <a:gd name="connsiteX7" fmla="*/ 889029 w 914050"/>
                <a:gd name="connsiteY7" fmla="*/ 1316308 h 1316851"/>
                <a:gd name="connsiteX8" fmla="*/ 900339 w 914050"/>
                <a:gd name="connsiteY8" fmla="*/ 1316308 h 1316851"/>
                <a:gd name="connsiteX9" fmla="*/ 773920 w 914050"/>
                <a:gd name="connsiteY9" fmla="*/ 866797 h 1316851"/>
                <a:gd name="connsiteX10" fmla="*/ 773920 w 914050"/>
                <a:gd name="connsiteY10" fmla="*/ 421469 h 131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050" h="1316851">
                  <a:moveTo>
                    <a:pt x="773920" y="421469"/>
                  </a:moveTo>
                  <a:cubicBezTo>
                    <a:pt x="773920" y="232384"/>
                    <a:pt x="652925" y="64525"/>
                    <a:pt x="473523" y="4724"/>
                  </a:cubicBezTo>
                  <a:lnTo>
                    <a:pt x="915676" y="4724"/>
                  </a:lnTo>
                  <a:cubicBezTo>
                    <a:pt x="915599" y="4724"/>
                    <a:pt x="915521" y="4724"/>
                    <a:pt x="915521" y="4724"/>
                  </a:cubicBezTo>
                  <a:lnTo>
                    <a:pt x="4724" y="4724"/>
                  </a:lnTo>
                  <a:cubicBezTo>
                    <a:pt x="141212" y="50194"/>
                    <a:pt x="233237" y="177929"/>
                    <a:pt x="233237" y="321776"/>
                  </a:cubicBezTo>
                  <a:lnTo>
                    <a:pt x="233237" y="660516"/>
                  </a:lnTo>
                  <a:cubicBezTo>
                    <a:pt x="233237" y="1022651"/>
                    <a:pt x="526817" y="1316308"/>
                    <a:pt x="889029" y="1316308"/>
                  </a:cubicBezTo>
                  <a:lnTo>
                    <a:pt x="900339" y="1316308"/>
                  </a:lnTo>
                  <a:cubicBezTo>
                    <a:pt x="820165" y="1185398"/>
                    <a:pt x="773920" y="1031481"/>
                    <a:pt x="773920" y="866797"/>
                  </a:cubicBezTo>
                  <a:lnTo>
                    <a:pt x="773920" y="421469"/>
                  </a:lnTo>
                  <a:close/>
                </a:path>
              </a:pathLst>
            </a:custGeom>
            <a:solidFill>
              <a:srgbClr val="65DEFF"/>
            </a:solidFill>
            <a:ln w="774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F963F00C-4D7D-43A6-AE20-FA72D25AA7BF}"/>
                </a:ext>
              </a:extLst>
            </p:cNvPr>
            <p:cNvSpPr/>
            <p:nvPr userDrawn="1"/>
          </p:nvSpPr>
          <p:spPr>
            <a:xfrm>
              <a:off x="8862489" y="4478919"/>
              <a:ext cx="1099959" cy="1316852"/>
            </a:xfrm>
            <a:custGeom>
              <a:avLst/>
              <a:gdLst>
                <a:gd name="connsiteX0" fmla="*/ 1102437 w 1099958"/>
                <a:gd name="connsiteY0" fmla="*/ 660516 h 1316851"/>
                <a:gd name="connsiteX1" fmla="*/ 446877 w 1099958"/>
                <a:gd name="connsiteY1" fmla="*/ 4724 h 1316851"/>
                <a:gd name="connsiteX2" fmla="*/ 4724 w 1099958"/>
                <a:gd name="connsiteY2" fmla="*/ 4724 h 1316851"/>
                <a:gd name="connsiteX3" fmla="*/ 305122 w 1099958"/>
                <a:gd name="connsiteY3" fmla="*/ 421469 h 1316851"/>
                <a:gd name="connsiteX4" fmla="*/ 305122 w 1099958"/>
                <a:gd name="connsiteY4" fmla="*/ 866720 h 1316851"/>
                <a:gd name="connsiteX5" fmla="*/ 431540 w 1099958"/>
                <a:gd name="connsiteY5" fmla="*/ 1316231 h 1316851"/>
                <a:gd name="connsiteX6" fmla="*/ 446722 w 1099958"/>
                <a:gd name="connsiteY6" fmla="*/ 1316231 h 1316851"/>
                <a:gd name="connsiteX7" fmla="*/ 1102437 w 1099958"/>
                <a:gd name="connsiteY7" fmla="*/ 660516 h 131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9958" h="1316851">
                  <a:moveTo>
                    <a:pt x="1102437" y="660516"/>
                  </a:moveTo>
                  <a:cubicBezTo>
                    <a:pt x="1102437" y="298382"/>
                    <a:pt x="808934" y="4879"/>
                    <a:pt x="446877" y="4724"/>
                  </a:cubicBezTo>
                  <a:lnTo>
                    <a:pt x="4724" y="4724"/>
                  </a:lnTo>
                  <a:cubicBezTo>
                    <a:pt x="184126" y="64525"/>
                    <a:pt x="305122" y="232384"/>
                    <a:pt x="305122" y="421469"/>
                  </a:cubicBezTo>
                  <a:lnTo>
                    <a:pt x="305122" y="866720"/>
                  </a:lnTo>
                  <a:cubicBezTo>
                    <a:pt x="305122" y="1031481"/>
                    <a:pt x="351366" y="1185398"/>
                    <a:pt x="431540" y="1316231"/>
                  </a:cubicBezTo>
                  <a:lnTo>
                    <a:pt x="446722" y="1316231"/>
                  </a:lnTo>
                  <a:cubicBezTo>
                    <a:pt x="808856" y="1316231"/>
                    <a:pt x="1102437" y="1022651"/>
                    <a:pt x="1102437" y="660516"/>
                  </a:cubicBezTo>
                  <a:close/>
                </a:path>
              </a:pathLst>
            </a:custGeom>
            <a:solidFill>
              <a:srgbClr val="47547C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90F65E-F4D9-43E0-AFC3-1AF509BE5461}"/>
              </a:ext>
            </a:extLst>
          </p:cNvPr>
          <p:cNvGrpSpPr/>
          <p:nvPr userDrawn="1"/>
        </p:nvGrpSpPr>
        <p:grpSpPr>
          <a:xfrm>
            <a:off x="1199481" y="966636"/>
            <a:ext cx="1598758" cy="1417428"/>
            <a:chOff x="662516" y="796924"/>
            <a:chExt cx="2830224" cy="2509222"/>
          </a:xfrm>
        </p:grpSpPr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198F157-327D-496C-9BE5-280402AF599A}"/>
                </a:ext>
              </a:extLst>
            </p:cNvPr>
            <p:cNvSpPr/>
            <p:nvPr userDrawn="1"/>
          </p:nvSpPr>
          <p:spPr>
            <a:xfrm>
              <a:off x="662516" y="1809428"/>
              <a:ext cx="1169674" cy="976020"/>
            </a:xfrm>
            <a:custGeom>
              <a:avLst/>
              <a:gdLst>
                <a:gd name="connsiteX0" fmla="*/ 1168511 w 1169674"/>
                <a:gd name="connsiteY0" fmla="*/ 979040 h 976019"/>
                <a:gd name="connsiteX1" fmla="*/ 491882 w 1169674"/>
                <a:gd name="connsiteY1" fmla="*/ 979040 h 976019"/>
                <a:gd name="connsiteX2" fmla="*/ 4724 w 1169674"/>
                <a:gd name="connsiteY2" fmla="*/ 491882 h 976019"/>
                <a:gd name="connsiteX3" fmla="*/ 4724 w 1169674"/>
                <a:gd name="connsiteY3" fmla="*/ 491882 h 976019"/>
                <a:gd name="connsiteX4" fmla="*/ 491882 w 1169674"/>
                <a:gd name="connsiteY4" fmla="*/ 4724 h 976019"/>
                <a:gd name="connsiteX5" fmla="*/ 511557 w 1169674"/>
                <a:gd name="connsiteY5" fmla="*/ 4724 h 976019"/>
                <a:gd name="connsiteX6" fmla="*/ 998715 w 1169674"/>
                <a:gd name="connsiteY6" fmla="*/ 491882 h 976019"/>
                <a:gd name="connsiteX7" fmla="*/ 998715 w 1169674"/>
                <a:gd name="connsiteY7" fmla="*/ 743478 h 976019"/>
                <a:gd name="connsiteX8" fmla="*/ 1168511 w 1169674"/>
                <a:gd name="connsiteY8" fmla="*/ 979040 h 976019"/>
                <a:gd name="connsiteX9" fmla="*/ 1168511 w 1169674"/>
                <a:gd name="connsiteY9" fmla="*/ 979040 h 9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9674" h="976019">
                  <a:moveTo>
                    <a:pt x="1168511" y="979040"/>
                  </a:moveTo>
                  <a:lnTo>
                    <a:pt x="491882" y="979040"/>
                  </a:lnTo>
                  <a:cubicBezTo>
                    <a:pt x="222857" y="979040"/>
                    <a:pt x="4724" y="760907"/>
                    <a:pt x="4724" y="491882"/>
                  </a:cubicBezTo>
                  <a:lnTo>
                    <a:pt x="4724" y="491882"/>
                  </a:lnTo>
                  <a:cubicBezTo>
                    <a:pt x="4724" y="222857"/>
                    <a:pt x="222857" y="4724"/>
                    <a:pt x="491882" y="4724"/>
                  </a:cubicBezTo>
                  <a:lnTo>
                    <a:pt x="511557" y="4724"/>
                  </a:lnTo>
                  <a:cubicBezTo>
                    <a:pt x="780582" y="4724"/>
                    <a:pt x="998715" y="222857"/>
                    <a:pt x="998715" y="491882"/>
                  </a:cubicBezTo>
                  <a:lnTo>
                    <a:pt x="998715" y="743478"/>
                  </a:lnTo>
                  <a:cubicBezTo>
                    <a:pt x="998715" y="850375"/>
                    <a:pt x="1067114" y="945266"/>
                    <a:pt x="1168511" y="979040"/>
                  </a:cubicBezTo>
                  <a:lnTo>
                    <a:pt x="1168511" y="979040"/>
                  </a:lnTo>
                  <a:close/>
                </a:path>
              </a:pathLst>
            </a:custGeom>
            <a:solidFill>
              <a:srgbClr val="BA67FA"/>
            </a:solidFill>
            <a:ln w="14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3AF0AAC-9ABB-460B-ACD3-55126ED5958B}"/>
                </a:ext>
              </a:extLst>
            </p:cNvPr>
            <p:cNvSpPr/>
            <p:nvPr userDrawn="1"/>
          </p:nvSpPr>
          <p:spPr>
            <a:xfrm>
              <a:off x="1788579" y="796924"/>
              <a:ext cx="1704161" cy="1626699"/>
            </a:xfrm>
            <a:custGeom>
              <a:avLst/>
              <a:gdLst>
                <a:gd name="connsiteX0" fmla="*/ 852467 w 1704161"/>
                <a:gd name="connsiteY0" fmla="*/ 4724 h 1626699"/>
                <a:gd name="connsiteX1" fmla="*/ 852467 w 1704161"/>
                <a:gd name="connsiteY1" fmla="*/ 4724 h 1626699"/>
                <a:gd name="connsiteX2" fmla="*/ 4724 w 1704161"/>
                <a:gd name="connsiteY2" fmla="*/ 852389 h 1626699"/>
                <a:gd name="connsiteX3" fmla="*/ 4724 w 1704161"/>
                <a:gd name="connsiteY3" fmla="*/ 886628 h 1626699"/>
                <a:gd name="connsiteX4" fmla="*/ 432391 w 1704161"/>
                <a:gd name="connsiteY4" fmla="*/ 1623058 h 1626699"/>
                <a:gd name="connsiteX5" fmla="*/ 1066184 w 1704161"/>
                <a:gd name="connsiteY5" fmla="*/ 993990 h 1626699"/>
                <a:gd name="connsiteX6" fmla="*/ 1700132 w 1704161"/>
                <a:gd name="connsiteY6" fmla="*/ 1627938 h 1626699"/>
                <a:gd name="connsiteX7" fmla="*/ 1700132 w 1704161"/>
                <a:gd name="connsiteY7" fmla="*/ 852389 h 1626699"/>
                <a:gd name="connsiteX8" fmla="*/ 852467 w 1704161"/>
                <a:gd name="connsiteY8" fmla="*/ 4724 h 162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161" h="1626699">
                  <a:moveTo>
                    <a:pt x="852467" y="4724"/>
                  </a:moveTo>
                  <a:lnTo>
                    <a:pt x="852467" y="4724"/>
                  </a:lnTo>
                  <a:cubicBezTo>
                    <a:pt x="384287" y="4724"/>
                    <a:pt x="4724" y="384287"/>
                    <a:pt x="4724" y="852389"/>
                  </a:cubicBezTo>
                  <a:lnTo>
                    <a:pt x="4724" y="886628"/>
                  </a:lnTo>
                  <a:cubicBezTo>
                    <a:pt x="4724" y="1201975"/>
                    <a:pt x="176922" y="1477042"/>
                    <a:pt x="432391" y="1623058"/>
                  </a:cubicBezTo>
                  <a:cubicBezTo>
                    <a:pt x="435025" y="1275176"/>
                    <a:pt x="717761" y="993990"/>
                    <a:pt x="1066184" y="993990"/>
                  </a:cubicBezTo>
                  <a:cubicBezTo>
                    <a:pt x="1416312" y="993990"/>
                    <a:pt x="1700132" y="1277810"/>
                    <a:pt x="1700132" y="1627938"/>
                  </a:cubicBezTo>
                  <a:lnTo>
                    <a:pt x="1700132" y="852389"/>
                  </a:lnTo>
                  <a:cubicBezTo>
                    <a:pt x="1700210" y="384210"/>
                    <a:pt x="1320647" y="4724"/>
                    <a:pt x="852467" y="4724"/>
                  </a:cubicBezTo>
                  <a:close/>
                </a:path>
              </a:pathLst>
            </a:custGeom>
            <a:solidFill>
              <a:srgbClr val="F70D5B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33E85EC4-DFF7-4BF7-B12F-AEBA2973D743}"/>
                </a:ext>
              </a:extLst>
            </p:cNvPr>
            <p:cNvSpPr/>
            <p:nvPr userDrawn="1"/>
          </p:nvSpPr>
          <p:spPr>
            <a:xfrm>
              <a:off x="2216091" y="2415335"/>
              <a:ext cx="1270375" cy="890811"/>
            </a:xfrm>
            <a:custGeom>
              <a:avLst/>
              <a:gdLst>
                <a:gd name="connsiteX0" fmla="*/ 862769 w 1270374"/>
                <a:gd name="connsiteY0" fmla="*/ 115959 h 890811"/>
                <a:gd name="connsiteX1" fmla="*/ 424955 w 1270374"/>
                <a:gd name="connsiteY1" fmla="*/ 115959 h 890811"/>
                <a:gd name="connsiteX2" fmla="*/ 4879 w 1270374"/>
                <a:gd name="connsiteY2" fmla="*/ 4724 h 890811"/>
                <a:gd name="connsiteX3" fmla="*/ 4724 w 1270374"/>
                <a:gd name="connsiteY3" fmla="*/ 9604 h 890811"/>
                <a:gd name="connsiteX4" fmla="*/ 4724 w 1270374"/>
                <a:gd name="connsiteY4" fmla="*/ 35244 h 890811"/>
                <a:gd name="connsiteX5" fmla="*/ 638672 w 1270374"/>
                <a:gd name="connsiteY5" fmla="*/ 669192 h 890811"/>
                <a:gd name="connsiteX6" fmla="*/ 966103 w 1270374"/>
                <a:gd name="connsiteY6" fmla="*/ 669192 h 890811"/>
                <a:gd name="connsiteX7" fmla="*/ 1272620 w 1270374"/>
                <a:gd name="connsiteY7" fmla="*/ 890113 h 890811"/>
                <a:gd name="connsiteX8" fmla="*/ 1272620 w 1270374"/>
                <a:gd name="connsiteY8" fmla="*/ 411399 h 890811"/>
                <a:gd name="connsiteX9" fmla="*/ 862769 w 1270374"/>
                <a:gd name="connsiteY9" fmla="*/ 115959 h 89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374" h="890811">
                  <a:moveTo>
                    <a:pt x="862769" y="115959"/>
                  </a:moveTo>
                  <a:lnTo>
                    <a:pt x="424955" y="115959"/>
                  </a:lnTo>
                  <a:cubicBezTo>
                    <a:pt x="272122" y="115959"/>
                    <a:pt x="128740" y="75524"/>
                    <a:pt x="4879" y="4724"/>
                  </a:cubicBezTo>
                  <a:cubicBezTo>
                    <a:pt x="4879" y="6351"/>
                    <a:pt x="4724" y="7978"/>
                    <a:pt x="4724" y="9604"/>
                  </a:cubicBezTo>
                  <a:lnTo>
                    <a:pt x="4724" y="35244"/>
                  </a:lnTo>
                  <a:cubicBezTo>
                    <a:pt x="4724" y="385372"/>
                    <a:pt x="288544" y="669192"/>
                    <a:pt x="638672" y="669192"/>
                  </a:cubicBezTo>
                  <a:lnTo>
                    <a:pt x="966103" y="669192"/>
                  </a:lnTo>
                  <a:cubicBezTo>
                    <a:pt x="1105148" y="669192"/>
                    <a:pt x="1228622" y="758196"/>
                    <a:pt x="1272620" y="890113"/>
                  </a:cubicBezTo>
                  <a:lnTo>
                    <a:pt x="1272620" y="411399"/>
                  </a:lnTo>
                  <a:cubicBezTo>
                    <a:pt x="1213826" y="234941"/>
                    <a:pt x="1048755" y="115959"/>
                    <a:pt x="862769" y="115959"/>
                  </a:cubicBez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43E908C0-1EFD-43CE-8176-3B7AC424EBBB}"/>
                </a:ext>
              </a:extLst>
            </p:cNvPr>
            <p:cNvSpPr/>
            <p:nvPr userDrawn="1"/>
          </p:nvSpPr>
          <p:spPr>
            <a:xfrm>
              <a:off x="2216323" y="1786267"/>
              <a:ext cx="1270375" cy="1037989"/>
            </a:xfrm>
            <a:custGeom>
              <a:avLst/>
              <a:gdLst>
                <a:gd name="connsiteX0" fmla="*/ 638517 w 1270374"/>
                <a:gd name="connsiteY0" fmla="*/ 4724 h 1037989"/>
                <a:gd name="connsiteX1" fmla="*/ 4724 w 1270374"/>
                <a:gd name="connsiteY1" fmla="*/ 633792 h 1037989"/>
                <a:gd name="connsiteX2" fmla="*/ 424800 w 1270374"/>
                <a:gd name="connsiteY2" fmla="*/ 745027 h 1037989"/>
                <a:gd name="connsiteX3" fmla="*/ 862614 w 1270374"/>
                <a:gd name="connsiteY3" fmla="*/ 745027 h 1037989"/>
                <a:gd name="connsiteX4" fmla="*/ 1272465 w 1270374"/>
                <a:gd name="connsiteY4" fmla="*/ 1040467 h 1037989"/>
                <a:gd name="connsiteX5" fmla="*/ 1272465 w 1270374"/>
                <a:gd name="connsiteY5" fmla="*/ 638672 h 1037989"/>
                <a:gd name="connsiteX6" fmla="*/ 638517 w 1270374"/>
                <a:gd name="connsiteY6" fmla="*/ 4724 h 103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374" h="1037989">
                  <a:moveTo>
                    <a:pt x="638517" y="4724"/>
                  </a:moveTo>
                  <a:cubicBezTo>
                    <a:pt x="290016" y="4724"/>
                    <a:pt x="7358" y="285911"/>
                    <a:pt x="4724" y="633792"/>
                  </a:cubicBezTo>
                  <a:cubicBezTo>
                    <a:pt x="128586" y="704592"/>
                    <a:pt x="271968" y="745027"/>
                    <a:pt x="424800" y="745027"/>
                  </a:cubicBezTo>
                  <a:lnTo>
                    <a:pt x="862614" y="745027"/>
                  </a:lnTo>
                  <a:cubicBezTo>
                    <a:pt x="1048600" y="745027"/>
                    <a:pt x="1213671" y="864009"/>
                    <a:pt x="1272465" y="1040467"/>
                  </a:cubicBezTo>
                  <a:lnTo>
                    <a:pt x="1272465" y="638672"/>
                  </a:lnTo>
                  <a:cubicBezTo>
                    <a:pt x="1272465" y="288544"/>
                    <a:pt x="988567" y="4724"/>
                    <a:pt x="638517" y="4724"/>
                  </a:cubicBezTo>
                  <a:close/>
                </a:path>
              </a:pathLst>
            </a:custGeom>
            <a:solidFill>
              <a:srgbClr val="FF53B2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BDFC3CFA-139F-4469-B7C5-A539B5BB74E7}"/>
                </a:ext>
              </a:extLst>
            </p:cNvPr>
            <p:cNvSpPr/>
            <p:nvPr userDrawn="1"/>
          </p:nvSpPr>
          <p:spPr>
            <a:xfrm>
              <a:off x="2216323" y="1786267"/>
              <a:ext cx="1270375" cy="1037989"/>
            </a:xfrm>
            <a:custGeom>
              <a:avLst/>
              <a:gdLst>
                <a:gd name="connsiteX0" fmla="*/ 638517 w 1270374"/>
                <a:gd name="connsiteY0" fmla="*/ 4724 h 1037989"/>
                <a:gd name="connsiteX1" fmla="*/ 4724 w 1270374"/>
                <a:gd name="connsiteY1" fmla="*/ 633792 h 1037989"/>
                <a:gd name="connsiteX2" fmla="*/ 424800 w 1270374"/>
                <a:gd name="connsiteY2" fmla="*/ 745027 h 1037989"/>
                <a:gd name="connsiteX3" fmla="*/ 862614 w 1270374"/>
                <a:gd name="connsiteY3" fmla="*/ 745027 h 1037989"/>
                <a:gd name="connsiteX4" fmla="*/ 1272465 w 1270374"/>
                <a:gd name="connsiteY4" fmla="*/ 1040467 h 1037989"/>
                <a:gd name="connsiteX5" fmla="*/ 1272465 w 1270374"/>
                <a:gd name="connsiteY5" fmla="*/ 638672 h 1037989"/>
                <a:gd name="connsiteX6" fmla="*/ 638517 w 1270374"/>
                <a:gd name="connsiteY6" fmla="*/ 4724 h 103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374" h="1037989">
                  <a:moveTo>
                    <a:pt x="638517" y="4724"/>
                  </a:moveTo>
                  <a:cubicBezTo>
                    <a:pt x="290016" y="4724"/>
                    <a:pt x="7358" y="285911"/>
                    <a:pt x="4724" y="633792"/>
                  </a:cubicBezTo>
                  <a:cubicBezTo>
                    <a:pt x="128586" y="704592"/>
                    <a:pt x="271968" y="745027"/>
                    <a:pt x="424800" y="745027"/>
                  </a:cubicBezTo>
                  <a:lnTo>
                    <a:pt x="862614" y="745027"/>
                  </a:lnTo>
                  <a:cubicBezTo>
                    <a:pt x="1048600" y="745027"/>
                    <a:pt x="1213671" y="864009"/>
                    <a:pt x="1272465" y="1040467"/>
                  </a:cubicBezTo>
                  <a:lnTo>
                    <a:pt x="1272465" y="638672"/>
                  </a:lnTo>
                  <a:cubicBezTo>
                    <a:pt x="1272465" y="288544"/>
                    <a:pt x="988567" y="4724"/>
                    <a:pt x="638517" y="4724"/>
                  </a:cubicBezTo>
                  <a:close/>
                </a:path>
              </a:pathLst>
            </a:custGeom>
            <a:solidFill>
              <a:srgbClr val="FF9D00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992B4A-0424-4F94-9825-5364A5811A4D}"/>
              </a:ext>
            </a:extLst>
          </p:cNvPr>
          <p:cNvGrpSpPr/>
          <p:nvPr userDrawn="1"/>
        </p:nvGrpSpPr>
        <p:grpSpPr>
          <a:xfrm>
            <a:off x="1230931" y="4972462"/>
            <a:ext cx="1092799" cy="746001"/>
            <a:chOff x="1230931" y="4184642"/>
            <a:chExt cx="2246859" cy="1533822"/>
          </a:xfrm>
        </p:grpSpPr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80540940-F312-4AE6-9842-3699CDE4691C}"/>
                </a:ext>
              </a:extLst>
            </p:cNvPr>
            <p:cNvSpPr/>
            <p:nvPr userDrawn="1"/>
          </p:nvSpPr>
          <p:spPr>
            <a:xfrm>
              <a:off x="1230931" y="4184719"/>
              <a:ext cx="1456283" cy="1533745"/>
            </a:xfrm>
            <a:custGeom>
              <a:avLst/>
              <a:gdLst>
                <a:gd name="connsiteX0" fmla="*/ 857115 w 1456283"/>
                <a:gd name="connsiteY0" fmla="*/ 585998 h 1533744"/>
                <a:gd name="connsiteX1" fmla="*/ 1438233 w 1456283"/>
                <a:gd name="connsiteY1" fmla="*/ 4724 h 1533744"/>
                <a:gd name="connsiteX2" fmla="*/ 768885 w 1456283"/>
                <a:gd name="connsiteY2" fmla="*/ 4724 h 1533744"/>
                <a:gd name="connsiteX3" fmla="*/ 4724 w 1456283"/>
                <a:gd name="connsiteY3" fmla="*/ 768808 h 1533744"/>
                <a:gd name="connsiteX4" fmla="*/ 4724 w 1456283"/>
                <a:gd name="connsiteY4" fmla="*/ 768808 h 1533744"/>
                <a:gd name="connsiteX5" fmla="*/ 768885 w 1456283"/>
                <a:gd name="connsiteY5" fmla="*/ 1532969 h 1533744"/>
                <a:gd name="connsiteX6" fmla="*/ 799793 w 1456283"/>
                <a:gd name="connsiteY6" fmla="*/ 1532969 h 1533744"/>
                <a:gd name="connsiteX7" fmla="*/ 1451867 w 1456283"/>
                <a:gd name="connsiteY7" fmla="*/ 1167349 h 1533744"/>
                <a:gd name="connsiteX8" fmla="*/ 1438388 w 1456283"/>
                <a:gd name="connsiteY8" fmla="*/ 1167349 h 1533744"/>
                <a:gd name="connsiteX9" fmla="*/ 857115 w 1456283"/>
                <a:gd name="connsiteY9" fmla="*/ 585998 h 153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6283" h="1533744">
                  <a:moveTo>
                    <a:pt x="857115" y="585998"/>
                  </a:moveTo>
                  <a:cubicBezTo>
                    <a:pt x="857115" y="264996"/>
                    <a:pt x="1117309" y="4801"/>
                    <a:pt x="1438233" y="4724"/>
                  </a:cubicBezTo>
                  <a:lnTo>
                    <a:pt x="768885" y="4724"/>
                  </a:lnTo>
                  <a:cubicBezTo>
                    <a:pt x="346873" y="4724"/>
                    <a:pt x="4724" y="346873"/>
                    <a:pt x="4724" y="768808"/>
                  </a:cubicBezTo>
                  <a:lnTo>
                    <a:pt x="4724" y="768808"/>
                  </a:lnTo>
                  <a:cubicBezTo>
                    <a:pt x="4724" y="1190820"/>
                    <a:pt x="346873" y="1532969"/>
                    <a:pt x="768885" y="1532969"/>
                  </a:cubicBezTo>
                  <a:lnTo>
                    <a:pt x="799793" y="1532969"/>
                  </a:lnTo>
                  <a:cubicBezTo>
                    <a:pt x="1075790" y="1532969"/>
                    <a:pt x="1317548" y="1386644"/>
                    <a:pt x="1451867" y="1167349"/>
                  </a:cubicBezTo>
                  <a:lnTo>
                    <a:pt x="1438388" y="1167349"/>
                  </a:lnTo>
                  <a:cubicBezTo>
                    <a:pt x="1117386" y="1167272"/>
                    <a:pt x="857115" y="907000"/>
                    <a:pt x="857115" y="585998"/>
                  </a:cubicBez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CE9DCF97-B6B7-4F77-987F-BC5714D2C3FB}"/>
                </a:ext>
              </a:extLst>
            </p:cNvPr>
            <p:cNvSpPr/>
            <p:nvPr userDrawn="1"/>
          </p:nvSpPr>
          <p:spPr>
            <a:xfrm>
              <a:off x="2664440" y="4184642"/>
              <a:ext cx="813350" cy="1169674"/>
            </a:xfrm>
            <a:custGeom>
              <a:avLst/>
              <a:gdLst>
                <a:gd name="connsiteX0" fmla="*/ 4724 w 813349"/>
                <a:gd name="connsiteY0" fmla="*/ 4724 h 1169674"/>
                <a:gd name="connsiteX1" fmla="*/ 396681 w 813349"/>
                <a:gd name="connsiteY1" fmla="*/ 4724 h 1169674"/>
                <a:gd name="connsiteX2" fmla="*/ 130367 w 813349"/>
                <a:gd name="connsiteY2" fmla="*/ 374140 h 1169674"/>
                <a:gd name="connsiteX3" fmla="*/ 130367 w 813349"/>
                <a:gd name="connsiteY3" fmla="*/ 768808 h 1169674"/>
                <a:gd name="connsiteX4" fmla="*/ 18358 w 813349"/>
                <a:gd name="connsiteY4" fmla="*/ 1167272 h 1169674"/>
                <a:gd name="connsiteX5" fmla="*/ 28350 w 813349"/>
                <a:gd name="connsiteY5" fmla="*/ 1167272 h 1169674"/>
                <a:gd name="connsiteX6" fmla="*/ 609624 w 813349"/>
                <a:gd name="connsiteY6" fmla="*/ 585998 h 1169674"/>
                <a:gd name="connsiteX7" fmla="*/ 609624 w 813349"/>
                <a:gd name="connsiteY7" fmla="*/ 285756 h 1169674"/>
                <a:gd name="connsiteX8" fmla="*/ 812187 w 813349"/>
                <a:gd name="connsiteY8" fmla="*/ 4724 h 1169674"/>
                <a:gd name="connsiteX9" fmla="*/ 4957 w 813349"/>
                <a:gd name="connsiteY9" fmla="*/ 4724 h 1169674"/>
                <a:gd name="connsiteX10" fmla="*/ 4724 w 813349"/>
                <a:gd name="connsiteY10" fmla="*/ 4724 h 116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3349" h="1169674">
                  <a:moveTo>
                    <a:pt x="4724" y="4724"/>
                  </a:moveTo>
                  <a:lnTo>
                    <a:pt x="396681" y="4724"/>
                  </a:lnTo>
                  <a:cubicBezTo>
                    <a:pt x="237652" y="57708"/>
                    <a:pt x="130367" y="206512"/>
                    <a:pt x="130367" y="374140"/>
                  </a:cubicBezTo>
                  <a:lnTo>
                    <a:pt x="130367" y="768808"/>
                  </a:lnTo>
                  <a:cubicBezTo>
                    <a:pt x="130367" y="914824"/>
                    <a:pt x="89390" y="1051312"/>
                    <a:pt x="18358" y="1167272"/>
                  </a:cubicBezTo>
                  <a:lnTo>
                    <a:pt x="28350" y="1167272"/>
                  </a:lnTo>
                  <a:cubicBezTo>
                    <a:pt x="349429" y="1167272"/>
                    <a:pt x="609624" y="907000"/>
                    <a:pt x="609624" y="585998"/>
                  </a:cubicBezTo>
                  <a:lnTo>
                    <a:pt x="609624" y="285756"/>
                  </a:lnTo>
                  <a:cubicBezTo>
                    <a:pt x="609624" y="158254"/>
                    <a:pt x="691191" y="45004"/>
                    <a:pt x="812187" y="4724"/>
                  </a:cubicBezTo>
                  <a:lnTo>
                    <a:pt x="4957" y="4724"/>
                  </a:lnTo>
                  <a:cubicBezTo>
                    <a:pt x="4879" y="4724"/>
                    <a:pt x="4802" y="4724"/>
                    <a:pt x="4724" y="4724"/>
                  </a:cubicBezTo>
                  <a:close/>
                </a:path>
              </a:pathLst>
            </a:custGeom>
            <a:solidFill>
              <a:srgbClr val="FA6779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7C8192E-5254-4D08-8C21-AF7EC2DB9715}"/>
                </a:ext>
              </a:extLst>
            </p:cNvPr>
            <p:cNvSpPr/>
            <p:nvPr userDrawn="1"/>
          </p:nvSpPr>
          <p:spPr>
            <a:xfrm>
              <a:off x="2083399" y="4184719"/>
              <a:ext cx="976020" cy="1169674"/>
            </a:xfrm>
            <a:custGeom>
              <a:avLst/>
              <a:gdLst>
                <a:gd name="connsiteX0" fmla="*/ 711486 w 976019"/>
                <a:gd name="connsiteY0" fmla="*/ 374140 h 1169674"/>
                <a:gd name="connsiteX1" fmla="*/ 977800 w 976019"/>
                <a:gd name="connsiteY1" fmla="*/ 4724 h 1169674"/>
                <a:gd name="connsiteX2" fmla="*/ 585843 w 976019"/>
                <a:gd name="connsiteY2" fmla="*/ 4724 h 1169674"/>
                <a:gd name="connsiteX3" fmla="*/ 4724 w 976019"/>
                <a:gd name="connsiteY3" fmla="*/ 585998 h 1169674"/>
                <a:gd name="connsiteX4" fmla="*/ 586075 w 976019"/>
                <a:gd name="connsiteY4" fmla="*/ 1167272 h 1169674"/>
                <a:gd name="connsiteX5" fmla="*/ 599554 w 976019"/>
                <a:gd name="connsiteY5" fmla="*/ 1167272 h 1169674"/>
                <a:gd name="connsiteX6" fmla="*/ 711564 w 976019"/>
                <a:gd name="connsiteY6" fmla="*/ 768808 h 1169674"/>
                <a:gd name="connsiteX7" fmla="*/ 711564 w 976019"/>
                <a:gd name="connsiteY7" fmla="*/ 374140 h 116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6019" h="1169674">
                  <a:moveTo>
                    <a:pt x="711486" y="374140"/>
                  </a:moveTo>
                  <a:cubicBezTo>
                    <a:pt x="711486" y="206512"/>
                    <a:pt x="818771" y="57708"/>
                    <a:pt x="977800" y="4724"/>
                  </a:cubicBezTo>
                  <a:lnTo>
                    <a:pt x="585843" y="4724"/>
                  </a:lnTo>
                  <a:cubicBezTo>
                    <a:pt x="264841" y="4801"/>
                    <a:pt x="4724" y="265073"/>
                    <a:pt x="4724" y="585998"/>
                  </a:cubicBezTo>
                  <a:cubicBezTo>
                    <a:pt x="4724" y="907077"/>
                    <a:pt x="264996" y="1167272"/>
                    <a:pt x="586075" y="1167272"/>
                  </a:cubicBezTo>
                  <a:lnTo>
                    <a:pt x="599554" y="1167272"/>
                  </a:lnTo>
                  <a:cubicBezTo>
                    <a:pt x="670586" y="1051234"/>
                    <a:pt x="711564" y="914823"/>
                    <a:pt x="711564" y="768808"/>
                  </a:cubicBezTo>
                  <a:lnTo>
                    <a:pt x="711564" y="374140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5DA773D0-6C4E-4843-BF6E-1390B9A77753}"/>
                </a:ext>
              </a:extLst>
            </p:cNvPr>
            <p:cNvSpPr/>
            <p:nvPr userDrawn="1"/>
          </p:nvSpPr>
          <p:spPr>
            <a:xfrm>
              <a:off x="2083399" y="4184719"/>
              <a:ext cx="976020" cy="1169674"/>
            </a:xfrm>
            <a:custGeom>
              <a:avLst/>
              <a:gdLst>
                <a:gd name="connsiteX0" fmla="*/ 711486 w 976019"/>
                <a:gd name="connsiteY0" fmla="*/ 374140 h 1169674"/>
                <a:gd name="connsiteX1" fmla="*/ 977800 w 976019"/>
                <a:gd name="connsiteY1" fmla="*/ 4724 h 1169674"/>
                <a:gd name="connsiteX2" fmla="*/ 585843 w 976019"/>
                <a:gd name="connsiteY2" fmla="*/ 4724 h 1169674"/>
                <a:gd name="connsiteX3" fmla="*/ 4724 w 976019"/>
                <a:gd name="connsiteY3" fmla="*/ 585998 h 1169674"/>
                <a:gd name="connsiteX4" fmla="*/ 586075 w 976019"/>
                <a:gd name="connsiteY4" fmla="*/ 1167272 h 1169674"/>
                <a:gd name="connsiteX5" fmla="*/ 599554 w 976019"/>
                <a:gd name="connsiteY5" fmla="*/ 1167272 h 1169674"/>
                <a:gd name="connsiteX6" fmla="*/ 711564 w 976019"/>
                <a:gd name="connsiteY6" fmla="*/ 768808 h 1169674"/>
                <a:gd name="connsiteX7" fmla="*/ 711564 w 976019"/>
                <a:gd name="connsiteY7" fmla="*/ 374140 h 116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6019" h="1169674">
                  <a:moveTo>
                    <a:pt x="711486" y="374140"/>
                  </a:moveTo>
                  <a:cubicBezTo>
                    <a:pt x="711486" y="206512"/>
                    <a:pt x="818771" y="57708"/>
                    <a:pt x="977800" y="4724"/>
                  </a:cubicBezTo>
                  <a:lnTo>
                    <a:pt x="585843" y="4724"/>
                  </a:lnTo>
                  <a:cubicBezTo>
                    <a:pt x="264841" y="4801"/>
                    <a:pt x="4724" y="265073"/>
                    <a:pt x="4724" y="585998"/>
                  </a:cubicBezTo>
                  <a:cubicBezTo>
                    <a:pt x="4724" y="907077"/>
                    <a:pt x="264996" y="1167272"/>
                    <a:pt x="586075" y="1167272"/>
                  </a:cubicBezTo>
                  <a:lnTo>
                    <a:pt x="599554" y="1167272"/>
                  </a:lnTo>
                  <a:cubicBezTo>
                    <a:pt x="670586" y="1051234"/>
                    <a:pt x="711564" y="914823"/>
                    <a:pt x="711564" y="768808"/>
                  </a:cubicBezTo>
                  <a:lnTo>
                    <a:pt x="711564" y="374140"/>
                  </a:lnTo>
                  <a:close/>
                </a:path>
              </a:pathLst>
            </a:custGeom>
            <a:solidFill>
              <a:srgbClr val="441D96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A68282EF-4AC6-4D96-BDE6-226DBB2BA1FC}"/>
              </a:ext>
            </a:extLst>
          </p:cNvPr>
          <p:cNvSpPr/>
          <p:nvPr userDrawn="1"/>
        </p:nvSpPr>
        <p:spPr>
          <a:xfrm>
            <a:off x="881472" y="6330564"/>
            <a:ext cx="618440" cy="100496"/>
          </a:xfrm>
          <a:custGeom>
            <a:avLst/>
            <a:gdLst>
              <a:gd name="connsiteX0" fmla="*/ 5798 w 618439"/>
              <a:gd name="connsiteY0" fmla="*/ 5798 h 100496"/>
              <a:gd name="connsiteX1" fmla="*/ 612874 w 618439"/>
              <a:gd name="connsiteY1" fmla="*/ 5798 h 100496"/>
              <a:gd name="connsiteX2" fmla="*/ 612874 w 618439"/>
              <a:gd name="connsiteY2" fmla="*/ 95549 h 100496"/>
              <a:gd name="connsiteX3" fmla="*/ 5798 w 618439"/>
              <a:gd name="connsiteY3" fmla="*/ 95549 h 10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9" h="100496">
                <a:moveTo>
                  <a:pt x="5798" y="5798"/>
                </a:moveTo>
                <a:lnTo>
                  <a:pt x="612874" y="5798"/>
                </a:lnTo>
                <a:lnTo>
                  <a:pt x="612874" y="95549"/>
                </a:lnTo>
                <a:lnTo>
                  <a:pt x="5798" y="95549"/>
                </a:lnTo>
                <a:close/>
              </a:path>
            </a:pathLst>
          </a:custGeom>
          <a:solidFill>
            <a:srgbClr val="60EAC6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688FA29A-A565-42B9-B677-E8D3E1AB7215}"/>
              </a:ext>
            </a:extLst>
          </p:cNvPr>
          <p:cNvSpPr/>
          <p:nvPr userDrawn="1"/>
        </p:nvSpPr>
        <p:spPr>
          <a:xfrm>
            <a:off x="881472" y="6141090"/>
            <a:ext cx="618440" cy="100496"/>
          </a:xfrm>
          <a:custGeom>
            <a:avLst/>
            <a:gdLst>
              <a:gd name="connsiteX0" fmla="*/ 5798 w 618439"/>
              <a:gd name="connsiteY0" fmla="*/ 5798 h 100496"/>
              <a:gd name="connsiteX1" fmla="*/ 612874 w 618439"/>
              <a:gd name="connsiteY1" fmla="*/ 5798 h 100496"/>
              <a:gd name="connsiteX2" fmla="*/ 612874 w 618439"/>
              <a:gd name="connsiteY2" fmla="*/ 95549 h 100496"/>
              <a:gd name="connsiteX3" fmla="*/ 5798 w 618439"/>
              <a:gd name="connsiteY3" fmla="*/ 95549 h 10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9" h="100496">
                <a:moveTo>
                  <a:pt x="5798" y="5798"/>
                </a:moveTo>
                <a:lnTo>
                  <a:pt x="612874" y="5798"/>
                </a:lnTo>
                <a:lnTo>
                  <a:pt x="612874" y="95549"/>
                </a:lnTo>
                <a:lnTo>
                  <a:pt x="5798" y="95549"/>
                </a:lnTo>
                <a:close/>
              </a:path>
            </a:pathLst>
          </a:custGeom>
          <a:solidFill>
            <a:srgbClr val="60EAC6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B77A8A2D-5C2D-43FA-A655-81B9582D6211}"/>
              </a:ext>
            </a:extLst>
          </p:cNvPr>
          <p:cNvSpPr/>
          <p:nvPr userDrawn="1"/>
        </p:nvSpPr>
        <p:spPr>
          <a:xfrm>
            <a:off x="881472" y="5951615"/>
            <a:ext cx="618440" cy="100496"/>
          </a:xfrm>
          <a:custGeom>
            <a:avLst/>
            <a:gdLst>
              <a:gd name="connsiteX0" fmla="*/ 5798 w 618439"/>
              <a:gd name="connsiteY0" fmla="*/ 5798 h 100496"/>
              <a:gd name="connsiteX1" fmla="*/ 612874 w 618439"/>
              <a:gd name="connsiteY1" fmla="*/ 5798 h 100496"/>
              <a:gd name="connsiteX2" fmla="*/ 612874 w 618439"/>
              <a:gd name="connsiteY2" fmla="*/ 95549 h 100496"/>
              <a:gd name="connsiteX3" fmla="*/ 5798 w 618439"/>
              <a:gd name="connsiteY3" fmla="*/ 95549 h 10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9" h="100496">
                <a:moveTo>
                  <a:pt x="5798" y="5798"/>
                </a:moveTo>
                <a:lnTo>
                  <a:pt x="612874" y="5798"/>
                </a:lnTo>
                <a:lnTo>
                  <a:pt x="612874" y="95549"/>
                </a:lnTo>
                <a:lnTo>
                  <a:pt x="5798" y="95549"/>
                </a:lnTo>
                <a:close/>
              </a:path>
            </a:pathLst>
          </a:custGeom>
          <a:solidFill>
            <a:srgbClr val="60EAC6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CB6F7BF1-2DDB-4C08-B4CC-2F551CF60029}"/>
              </a:ext>
            </a:extLst>
          </p:cNvPr>
          <p:cNvSpPr/>
          <p:nvPr userDrawn="1"/>
        </p:nvSpPr>
        <p:spPr>
          <a:xfrm>
            <a:off x="10876532" y="4447388"/>
            <a:ext cx="709611" cy="596908"/>
          </a:xfrm>
          <a:custGeom>
            <a:avLst/>
            <a:gdLst>
              <a:gd name="connsiteX0" fmla="*/ 4724 w 1316851"/>
              <a:gd name="connsiteY0" fmla="*/ 4724 h 1107704"/>
              <a:gd name="connsiteX1" fmla="*/ 768033 w 1316851"/>
              <a:gd name="connsiteY1" fmla="*/ 4724 h 1107704"/>
              <a:gd name="connsiteX2" fmla="*/ 1317625 w 1316851"/>
              <a:gd name="connsiteY2" fmla="*/ 554316 h 1107704"/>
              <a:gd name="connsiteX3" fmla="*/ 1317625 w 1316851"/>
              <a:gd name="connsiteY3" fmla="*/ 554316 h 1107704"/>
              <a:gd name="connsiteX4" fmla="*/ 768033 w 1316851"/>
              <a:gd name="connsiteY4" fmla="*/ 1103908 h 1107704"/>
              <a:gd name="connsiteX5" fmla="*/ 745801 w 1316851"/>
              <a:gd name="connsiteY5" fmla="*/ 1103908 h 1107704"/>
              <a:gd name="connsiteX6" fmla="*/ 196210 w 1316851"/>
              <a:gd name="connsiteY6" fmla="*/ 554316 h 1107704"/>
              <a:gd name="connsiteX7" fmla="*/ 196210 w 1316851"/>
              <a:gd name="connsiteY7" fmla="*/ 270419 h 1107704"/>
              <a:gd name="connsiteX8" fmla="*/ 4724 w 1316851"/>
              <a:gd name="connsiteY8" fmla="*/ 4724 h 1107704"/>
              <a:gd name="connsiteX9" fmla="*/ 4724 w 1316851"/>
              <a:gd name="connsiteY9" fmla="*/ 4724 h 11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6851" h="1107704">
                <a:moveTo>
                  <a:pt x="4724" y="4724"/>
                </a:moveTo>
                <a:lnTo>
                  <a:pt x="768033" y="4724"/>
                </a:lnTo>
                <a:cubicBezTo>
                  <a:pt x="1071529" y="4724"/>
                  <a:pt x="1317625" y="250743"/>
                  <a:pt x="1317625" y="554316"/>
                </a:cubicBezTo>
                <a:lnTo>
                  <a:pt x="1317625" y="554316"/>
                </a:lnTo>
                <a:cubicBezTo>
                  <a:pt x="1317625" y="857812"/>
                  <a:pt x="1071606" y="1103908"/>
                  <a:pt x="768033" y="1103908"/>
                </a:cubicBezTo>
                <a:lnTo>
                  <a:pt x="745801" y="1103908"/>
                </a:lnTo>
                <a:cubicBezTo>
                  <a:pt x="442306" y="1103908"/>
                  <a:pt x="196210" y="857889"/>
                  <a:pt x="196210" y="554316"/>
                </a:cubicBezTo>
                <a:lnTo>
                  <a:pt x="196210" y="270419"/>
                </a:lnTo>
                <a:cubicBezTo>
                  <a:pt x="196210" y="149888"/>
                  <a:pt x="119058" y="42835"/>
                  <a:pt x="4724" y="4724"/>
                </a:cubicBezTo>
                <a:lnTo>
                  <a:pt x="4724" y="4724"/>
                </a:ln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65DF5A24-21B4-4A22-A907-AD54A18B1BEF}"/>
              </a:ext>
            </a:extLst>
          </p:cNvPr>
          <p:cNvSpPr/>
          <p:nvPr userDrawn="1"/>
        </p:nvSpPr>
        <p:spPr>
          <a:xfrm flipV="1">
            <a:off x="10876532" y="3809201"/>
            <a:ext cx="709611" cy="596908"/>
          </a:xfrm>
          <a:custGeom>
            <a:avLst/>
            <a:gdLst>
              <a:gd name="connsiteX0" fmla="*/ 4724 w 1316851"/>
              <a:gd name="connsiteY0" fmla="*/ 4724 h 1107704"/>
              <a:gd name="connsiteX1" fmla="*/ 768033 w 1316851"/>
              <a:gd name="connsiteY1" fmla="*/ 4724 h 1107704"/>
              <a:gd name="connsiteX2" fmla="*/ 1317625 w 1316851"/>
              <a:gd name="connsiteY2" fmla="*/ 554316 h 1107704"/>
              <a:gd name="connsiteX3" fmla="*/ 1317625 w 1316851"/>
              <a:gd name="connsiteY3" fmla="*/ 554316 h 1107704"/>
              <a:gd name="connsiteX4" fmla="*/ 768033 w 1316851"/>
              <a:gd name="connsiteY4" fmla="*/ 1103908 h 1107704"/>
              <a:gd name="connsiteX5" fmla="*/ 745801 w 1316851"/>
              <a:gd name="connsiteY5" fmla="*/ 1103908 h 1107704"/>
              <a:gd name="connsiteX6" fmla="*/ 196210 w 1316851"/>
              <a:gd name="connsiteY6" fmla="*/ 554316 h 1107704"/>
              <a:gd name="connsiteX7" fmla="*/ 196210 w 1316851"/>
              <a:gd name="connsiteY7" fmla="*/ 270419 h 1107704"/>
              <a:gd name="connsiteX8" fmla="*/ 4724 w 1316851"/>
              <a:gd name="connsiteY8" fmla="*/ 4724 h 1107704"/>
              <a:gd name="connsiteX9" fmla="*/ 4724 w 1316851"/>
              <a:gd name="connsiteY9" fmla="*/ 4724 h 11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6851" h="1107704">
                <a:moveTo>
                  <a:pt x="4724" y="4724"/>
                </a:moveTo>
                <a:lnTo>
                  <a:pt x="768033" y="4724"/>
                </a:lnTo>
                <a:cubicBezTo>
                  <a:pt x="1071529" y="4724"/>
                  <a:pt x="1317625" y="250743"/>
                  <a:pt x="1317625" y="554316"/>
                </a:cubicBezTo>
                <a:lnTo>
                  <a:pt x="1317625" y="554316"/>
                </a:lnTo>
                <a:cubicBezTo>
                  <a:pt x="1317625" y="857812"/>
                  <a:pt x="1071606" y="1103908"/>
                  <a:pt x="768033" y="1103908"/>
                </a:cubicBezTo>
                <a:lnTo>
                  <a:pt x="745801" y="1103908"/>
                </a:lnTo>
                <a:cubicBezTo>
                  <a:pt x="442306" y="1103908"/>
                  <a:pt x="196210" y="857889"/>
                  <a:pt x="196210" y="554316"/>
                </a:cubicBezTo>
                <a:lnTo>
                  <a:pt x="196210" y="270419"/>
                </a:lnTo>
                <a:cubicBezTo>
                  <a:pt x="196210" y="149888"/>
                  <a:pt x="119058" y="42835"/>
                  <a:pt x="4724" y="4724"/>
                </a:cubicBezTo>
                <a:lnTo>
                  <a:pt x="4724" y="4724"/>
                </a:ln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bg>
      <p:bgPr>
        <a:solidFill>
          <a:srgbClr val="60E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3C3F1144-7B1F-4818-A13B-4FF1050FD628}"/>
              </a:ext>
            </a:extLst>
          </p:cNvPr>
          <p:cNvSpPr/>
          <p:nvPr userDrawn="1"/>
        </p:nvSpPr>
        <p:spPr>
          <a:xfrm>
            <a:off x="11401295" y="4685723"/>
            <a:ext cx="290935" cy="290935"/>
          </a:xfrm>
          <a:prstGeom prst="donut">
            <a:avLst/>
          </a:prstGeom>
          <a:solidFill>
            <a:schemeClr val="bg1">
              <a:alpha val="30000"/>
            </a:schemeClr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B453760-5553-410C-9852-F3745A8B07EC}"/>
              </a:ext>
            </a:extLst>
          </p:cNvPr>
          <p:cNvSpPr/>
          <p:nvPr userDrawn="1"/>
        </p:nvSpPr>
        <p:spPr>
          <a:xfrm rot="540553">
            <a:off x="10907446" y="325995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487AEC3-2C05-4A66-99E6-73BA1CE33423}"/>
              </a:ext>
            </a:extLst>
          </p:cNvPr>
          <p:cNvSpPr/>
          <p:nvPr userDrawn="1"/>
        </p:nvSpPr>
        <p:spPr>
          <a:xfrm>
            <a:off x="11672831" y="1011331"/>
            <a:ext cx="153071" cy="153071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18C260-1CBD-4D04-B6A6-63EE14499EA1}"/>
              </a:ext>
            </a:extLst>
          </p:cNvPr>
          <p:cNvGrpSpPr/>
          <p:nvPr userDrawn="1"/>
        </p:nvGrpSpPr>
        <p:grpSpPr>
          <a:xfrm>
            <a:off x="11401591" y="5205205"/>
            <a:ext cx="290341" cy="226068"/>
            <a:chOff x="10611834" y="1931353"/>
            <a:chExt cx="689411" cy="536796"/>
          </a:xfrm>
          <a:solidFill>
            <a:schemeClr val="bg1">
              <a:alpha val="30000"/>
            </a:schemeClr>
          </a:solidFill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F3CB422-C291-435A-954F-71EEDF3816A7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grpFill/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DE0953B-CDD6-45FD-9F50-C0120A4D0B86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grpFill/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113CE33-0E57-49D6-BF80-5632A5D045F8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grpFill/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DE493E-D382-46E6-ABFD-7E7FAADDE4C6}"/>
              </a:ext>
            </a:extLst>
          </p:cNvPr>
          <p:cNvGrpSpPr/>
          <p:nvPr userDrawn="1"/>
        </p:nvGrpSpPr>
        <p:grpSpPr>
          <a:xfrm>
            <a:off x="11723699" y="2434363"/>
            <a:ext cx="106551" cy="233555"/>
            <a:chOff x="11568549" y="2434363"/>
            <a:chExt cx="261702" cy="347124"/>
          </a:xfrm>
          <a:solidFill>
            <a:schemeClr val="bg1">
              <a:alpha val="30000"/>
            </a:schemeClr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E1A09E5-1389-44C9-885E-6FF87FB6146B}"/>
                </a:ext>
              </a:extLst>
            </p:cNvPr>
            <p:cNvSpPr/>
            <p:nvPr userDrawn="1"/>
          </p:nvSpPr>
          <p:spPr>
            <a:xfrm>
              <a:off x="11568549" y="2667919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1B17CB0-B855-4D1C-8023-5073F8F84339}"/>
                </a:ext>
              </a:extLst>
            </p:cNvPr>
            <p:cNvSpPr/>
            <p:nvPr userDrawn="1"/>
          </p:nvSpPr>
          <p:spPr>
            <a:xfrm>
              <a:off x="11568549" y="2434363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4B04EFF-5C40-4691-AD71-1FE7CD9B304F}"/>
              </a:ext>
            </a:extLst>
          </p:cNvPr>
          <p:cNvSpPr/>
          <p:nvPr userDrawn="1"/>
        </p:nvSpPr>
        <p:spPr>
          <a:xfrm>
            <a:off x="4391285" y="6329515"/>
            <a:ext cx="153071" cy="153071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5C2E5B1-99E9-4C20-9400-5C92EA7C4710}"/>
              </a:ext>
            </a:extLst>
          </p:cNvPr>
          <p:cNvSpPr/>
          <p:nvPr userDrawn="1"/>
        </p:nvSpPr>
        <p:spPr>
          <a:xfrm>
            <a:off x="980925" y="4433479"/>
            <a:ext cx="122614" cy="122614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165299-D84D-4C87-96ED-3A96F697101B}"/>
              </a:ext>
            </a:extLst>
          </p:cNvPr>
          <p:cNvGrpSpPr/>
          <p:nvPr userDrawn="1"/>
        </p:nvGrpSpPr>
        <p:grpSpPr>
          <a:xfrm>
            <a:off x="1155010" y="500707"/>
            <a:ext cx="153071" cy="271039"/>
            <a:chOff x="881472" y="6160021"/>
            <a:chExt cx="349616" cy="271039"/>
          </a:xfrm>
          <a:solidFill>
            <a:schemeClr val="bg1">
              <a:alpha val="30000"/>
            </a:schemeClr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2639DB0-EB27-49D2-A5A4-A0DCD5C814ED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E4B27F5-3083-4925-AB3E-A79F0553972D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C6C201B-1CAF-46E2-9F93-FF06CFD3A9BC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3A9708-C0AD-49E7-875F-7E34D14A61F5}"/>
              </a:ext>
            </a:extLst>
          </p:cNvPr>
          <p:cNvGrpSpPr/>
          <p:nvPr userDrawn="1"/>
        </p:nvGrpSpPr>
        <p:grpSpPr>
          <a:xfrm>
            <a:off x="2231949" y="6427232"/>
            <a:ext cx="186805" cy="196836"/>
            <a:chOff x="1974897" y="6293882"/>
            <a:chExt cx="186805" cy="196836"/>
          </a:xfrm>
          <a:solidFill>
            <a:schemeClr val="bg1">
              <a:alpha val="30000"/>
            </a:schemeClr>
          </a:solidFill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FA47FB6-EB8A-438A-8C36-646F605B1FDA}"/>
                </a:ext>
              </a:extLst>
            </p:cNvPr>
            <p:cNvSpPr/>
            <p:nvPr userDrawn="1"/>
          </p:nvSpPr>
          <p:spPr>
            <a:xfrm>
              <a:off x="1974897" y="6293882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677 h 93402"/>
                <a:gd name="connsiteX2" fmla="*/ 14010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677"/>
                  </a:lnTo>
                  <a:lnTo>
                    <a:pt x="14010" y="866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FF7F7E99-E69D-4BFC-8480-46742D40AD62}"/>
                </a:ext>
              </a:extLst>
            </p:cNvPr>
            <p:cNvSpPr/>
            <p:nvPr userDrawn="1"/>
          </p:nvSpPr>
          <p:spPr>
            <a:xfrm>
              <a:off x="1974897" y="6397316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864 h 93402"/>
                <a:gd name="connsiteX2" fmla="*/ 14010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864"/>
                  </a:lnTo>
                  <a:lnTo>
                    <a:pt x="14010" y="86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FD21C2A-3959-4BA3-8E7D-5415E65300DA}"/>
              </a:ext>
            </a:extLst>
          </p:cNvPr>
          <p:cNvSpPr/>
          <p:nvPr userDrawn="1"/>
        </p:nvSpPr>
        <p:spPr>
          <a:xfrm>
            <a:off x="11326573" y="6111957"/>
            <a:ext cx="149444" cy="149444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F4B9776-CD3E-4DE6-9B25-42E06BCDD0D5}"/>
              </a:ext>
            </a:extLst>
          </p:cNvPr>
          <p:cNvGrpSpPr/>
          <p:nvPr userDrawn="1"/>
        </p:nvGrpSpPr>
        <p:grpSpPr>
          <a:xfrm>
            <a:off x="528633" y="5662135"/>
            <a:ext cx="854395" cy="704975"/>
            <a:chOff x="10679773" y="5847969"/>
            <a:chExt cx="594972" cy="490921"/>
          </a:xfrm>
          <a:solidFill>
            <a:schemeClr val="bg1">
              <a:alpha val="30000"/>
            </a:schemeClr>
          </a:solidFill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9E1854C-6E0C-4A48-81B8-54D2003CEB20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B172038-2FE6-450A-8ECB-86B5105531B5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CD1C7D90-34C2-49DD-9F67-4EB5ED68A547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34C5CCCC-DFCC-4923-A33B-8C7426DD7C95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DDEF5D-242C-4709-AD8B-DFF9C51E71E7}"/>
              </a:ext>
            </a:extLst>
          </p:cNvPr>
          <p:cNvGrpSpPr/>
          <p:nvPr userDrawn="1"/>
        </p:nvGrpSpPr>
        <p:grpSpPr>
          <a:xfrm>
            <a:off x="10223261" y="6406050"/>
            <a:ext cx="149444" cy="316109"/>
            <a:chOff x="5165011" y="5955205"/>
            <a:chExt cx="186805" cy="197452"/>
          </a:xfrm>
          <a:solidFill>
            <a:schemeClr val="bg1">
              <a:alpha val="30000"/>
            </a:schemeClr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E855CBAD-D49C-4172-B173-EDAB9E109EE6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35795126-8E74-4507-937B-48981226E3D7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362B47D3-8276-4F5D-AEF1-3091DABDCF03}"/>
              </a:ext>
            </a:extLst>
          </p:cNvPr>
          <p:cNvSpPr/>
          <p:nvPr userDrawn="1"/>
        </p:nvSpPr>
        <p:spPr>
          <a:xfrm rot="540553">
            <a:off x="807817" y="2677901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05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12">
            <a:extLst>
              <a:ext uri="{FF2B5EF4-FFF2-40B4-BE49-F238E27FC236}">
                <a16:creationId xmlns:a16="http://schemas.microsoft.com/office/drawing/2014/main" id="{8B03AFC3-8D2F-4736-A7FF-2519BECD2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711913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3EF2D24-3485-4DBC-95DA-ADE21F30E7FB}"/>
              </a:ext>
            </a:extLst>
          </p:cNvPr>
          <p:cNvSpPr/>
          <p:nvPr userDrawn="1"/>
        </p:nvSpPr>
        <p:spPr>
          <a:xfrm rot="540553">
            <a:off x="11507521" y="547998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285DB62-CD73-4851-98F9-370140CD698D}"/>
              </a:ext>
            </a:extLst>
          </p:cNvPr>
          <p:cNvSpPr/>
          <p:nvPr userDrawn="1"/>
        </p:nvSpPr>
        <p:spPr>
          <a:xfrm>
            <a:off x="11719945" y="2287559"/>
            <a:ext cx="89978" cy="89978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01274C-0BFE-4F0D-9629-83878F0AFE85}"/>
              </a:ext>
            </a:extLst>
          </p:cNvPr>
          <p:cNvGrpSpPr/>
          <p:nvPr userDrawn="1"/>
        </p:nvGrpSpPr>
        <p:grpSpPr>
          <a:xfrm>
            <a:off x="11645620" y="1588173"/>
            <a:ext cx="170667" cy="132886"/>
            <a:chOff x="10611834" y="1931353"/>
            <a:chExt cx="689411" cy="53679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2CA48ED-EB4D-4CF0-9B62-B528E6CF5DFE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32600B1-D492-41B0-87A4-1822AD244B66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C108201-F309-400B-8A85-15F6DCB2D579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862F914-ABC3-462B-983A-EDED8797FAAF}"/>
              </a:ext>
            </a:extLst>
          </p:cNvPr>
          <p:cNvSpPr/>
          <p:nvPr userDrawn="1"/>
        </p:nvSpPr>
        <p:spPr>
          <a:xfrm>
            <a:off x="11264840" y="2464331"/>
            <a:ext cx="153833" cy="66757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BF56CA5-6932-47A4-BC56-AF668BD3F425}"/>
              </a:ext>
            </a:extLst>
          </p:cNvPr>
          <p:cNvSpPr/>
          <p:nvPr userDrawn="1"/>
        </p:nvSpPr>
        <p:spPr>
          <a:xfrm>
            <a:off x="11264840" y="2307507"/>
            <a:ext cx="153833" cy="66757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5F05051-9CCB-4340-A83E-C95612808C3E}"/>
              </a:ext>
            </a:extLst>
          </p:cNvPr>
          <p:cNvSpPr/>
          <p:nvPr userDrawn="1"/>
        </p:nvSpPr>
        <p:spPr>
          <a:xfrm>
            <a:off x="10952307" y="6530866"/>
            <a:ext cx="80858" cy="80858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4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4" y="4647"/>
                  <a:pt x="4724" y="57166"/>
                  <a:pt x="4724" y="121924"/>
                </a:cubicBezTo>
                <a:close/>
              </a:path>
            </a:pathLst>
          </a:custGeom>
          <a:solidFill>
            <a:srgbClr val="FF804C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D6491-C62A-4978-BA81-5BEC861A0378}"/>
              </a:ext>
            </a:extLst>
          </p:cNvPr>
          <p:cNvGrpSpPr/>
          <p:nvPr userDrawn="1"/>
        </p:nvGrpSpPr>
        <p:grpSpPr>
          <a:xfrm>
            <a:off x="11799829" y="5672680"/>
            <a:ext cx="232141" cy="180757"/>
            <a:chOff x="11218597" y="5972608"/>
            <a:chExt cx="394921" cy="307506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EBCC96F-F8F6-4DE1-86A5-CFF6B26A761C}"/>
                </a:ext>
              </a:extLst>
            </p:cNvPr>
            <p:cNvSpPr/>
            <p:nvPr userDrawn="1"/>
          </p:nvSpPr>
          <p:spPr>
            <a:xfrm>
              <a:off x="11218597" y="6217991"/>
              <a:ext cx="394921" cy="62123"/>
            </a:xfrm>
            <a:custGeom>
              <a:avLst/>
              <a:gdLst>
                <a:gd name="connsiteX0" fmla="*/ 4724 w 689410"/>
                <a:gd name="connsiteY0" fmla="*/ 106199 h 108446"/>
                <a:gd name="connsiteX1" fmla="*/ 690960 w 689410"/>
                <a:gd name="connsiteY1" fmla="*/ 106199 h 108446"/>
                <a:gd name="connsiteX2" fmla="*/ 690960 w 689410"/>
                <a:gd name="connsiteY2" fmla="*/ 4724 h 108446"/>
                <a:gd name="connsiteX3" fmla="*/ 4724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4724" y="106199"/>
                  </a:moveTo>
                  <a:lnTo>
                    <a:pt x="690960" y="106199"/>
                  </a:lnTo>
                  <a:lnTo>
                    <a:pt x="690960" y="4724"/>
                  </a:lnTo>
                  <a:lnTo>
                    <a:pt x="4724" y="4724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6EAAB42-44F4-4D60-9E3E-1F38662AEBBB}"/>
                </a:ext>
              </a:extLst>
            </p:cNvPr>
            <p:cNvSpPr/>
            <p:nvPr userDrawn="1"/>
          </p:nvSpPr>
          <p:spPr>
            <a:xfrm>
              <a:off x="11218597" y="6095300"/>
              <a:ext cx="394921" cy="62123"/>
            </a:xfrm>
            <a:custGeom>
              <a:avLst/>
              <a:gdLst>
                <a:gd name="connsiteX0" fmla="*/ 4724 w 689410"/>
                <a:gd name="connsiteY0" fmla="*/ 106199 h 108446"/>
                <a:gd name="connsiteX1" fmla="*/ 690960 w 689410"/>
                <a:gd name="connsiteY1" fmla="*/ 106199 h 108446"/>
                <a:gd name="connsiteX2" fmla="*/ 690960 w 689410"/>
                <a:gd name="connsiteY2" fmla="*/ 4724 h 108446"/>
                <a:gd name="connsiteX3" fmla="*/ 4724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4724" y="106199"/>
                  </a:moveTo>
                  <a:lnTo>
                    <a:pt x="690960" y="106199"/>
                  </a:lnTo>
                  <a:lnTo>
                    <a:pt x="690960" y="4724"/>
                  </a:lnTo>
                  <a:lnTo>
                    <a:pt x="4724" y="4724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F31F5EB-21B5-4122-8880-D13E0CE3C7C0}"/>
                </a:ext>
              </a:extLst>
            </p:cNvPr>
            <p:cNvSpPr/>
            <p:nvPr userDrawn="1"/>
          </p:nvSpPr>
          <p:spPr>
            <a:xfrm>
              <a:off x="11218597" y="5972608"/>
              <a:ext cx="394921" cy="62123"/>
            </a:xfrm>
            <a:custGeom>
              <a:avLst/>
              <a:gdLst>
                <a:gd name="connsiteX0" fmla="*/ 4724 w 689410"/>
                <a:gd name="connsiteY0" fmla="*/ 106199 h 108446"/>
                <a:gd name="connsiteX1" fmla="*/ 690960 w 689410"/>
                <a:gd name="connsiteY1" fmla="*/ 106199 h 108446"/>
                <a:gd name="connsiteX2" fmla="*/ 690960 w 689410"/>
                <a:gd name="connsiteY2" fmla="*/ 4724 h 108446"/>
                <a:gd name="connsiteX3" fmla="*/ 4724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4724" y="106199"/>
                  </a:moveTo>
                  <a:lnTo>
                    <a:pt x="690960" y="106199"/>
                  </a:lnTo>
                  <a:lnTo>
                    <a:pt x="690960" y="4724"/>
                  </a:lnTo>
                  <a:lnTo>
                    <a:pt x="4724" y="4724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72B40-7ACE-4252-A3DB-F6161C624F53}"/>
              </a:ext>
            </a:extLst>
          </p:cNvPr>
          <p:cNvGrpSpPr/>
          <p:nvPr userDrawn="1"/>
        </p:nvGrpSpPr>
        <p:grpSpPr>
          <a:xfrm>
            <a:off x="11809923" y="266082"/>
            <a:ext cx="156236" cy="271933"/>
            <a:chOff x="9922450" y="266082"/>
            <a:chExt cx="709611" cy="1235095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CE605F7-D2A7-406A-AAC1-4D42331478AC}"/>
                </a:ext>
              </a:extLst>
            </p:cNvPr>
            <p:cNvSpPr/>
            <p:nvPr userDrawn="1"/>
          </p:nvSpPr>
          <p:spPr>
            <a:xfrm>
              <a:off x="9922450" y="904269"/>
              <a:ext cx="709611" cy="596908"/>
            </a:xfrm>
            <a:custGeom>
              <a:avLst/>
              <a:gdLst>
                <a:gd name="connsiteX0" fmla="*/ 4724 w 1316851"/>
                <a:gd name="connsiteY0" fmla="*/ 4724 h 1107704"/>
                <a:gd name="connsiteX1" fmla="*/ 768033 w 1316851"/>
                <a:gd name="connsiteY1" fmla="*/ 4724 h 1107704"/>
                <a:gd name="connsiteX2" fmla="*/ 1317625 w 1316851"/>
                <a:gd name="connsiteY2" fmla="*/ 554316 h 1107704"/>
                <a:gd name="connsiteX3" fmla="*/ 1317625 w 1316851"/>
                <a:gd name="connsiteY3" fmla="*/ 554316 h 1107704"/>
                <a:gd name="connsiteX4" fmla="*/ 768033 w 1316851"/>
                <a:gd name="connsiteY4" fmla="*/ 1103908 h 1107704"/>
                <a:gd name="connsiteX5" fmla="*/ 745801 w 1316851"/>
                <a:gd name="connsiteY5" fmla="*/ 1103908 h 1107704"/>
                <a:gd name="connsiteX6" fmla="*/ 196210 w 1316851"/>
                <a:gd name="connsiteY6" fmla="*/ 554316 h 1107704"/>
                <a:gd name="connsiteX7" fmla="*/ 196210 w 1316851"/>
                <a:gd name="connsiteY7" fmla="*/ 270419 h 1107704"/>
                <a:gd name="connsiteX8" fmla="*/ 4724 w 1316851"/>
                <a:gd name="connsiteY8" fmla="*/ 4724 h 1107704"/>
                <a:gd name="connsiteX9" fmla="*/ 4724 w 1316851"/>
                <a:gd name="connsiteY9" fmla="*/ 4724 h 1107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6851" h="1107704">
                  <a:moveTo>
                    <a:pt x="4724" y="4724"/>
                  </a:moveTo>
                  <a:lnTo>
                    <a:pt x="768033" y="4724"/>
                  </a:lnTo>
                  <a:cubicBezTo>
                    <a:pt x="1071529" y="4724"/>
                    <a:pt x="1317625" y="250743"/>
                    <a:pt x="1317625" y="554316"/>
                  </a:cubicBezTo>
                  <a:lnTo>
                    <a:pt x="1317625" y="554316"/>
                  </a:lnTo>
                  <a:cubicBezTo>
                    <a:pt x="1317625" y="857812"/>
                    <a:pt x="1071606" y="1103908"/>
                    <a:pt x="768033" y="1103908"/>
                  </a:cubicBezTo>
                  <a:lnTo>
                    <a:pt x="745801" y="1103908"/>
                  </a:lnTo>
                  <a:cubicBezTo>
                    <a:pt x="442306" y="1103908"/>
                    <a:pt x="196210" y="857889"/>
                    <a:pt x="196210" y="554316"/>
                  </a:cubicBezTo>
                  <a:lnTo>
                    <a:pt x="196210" y="270419"/>
                  </a:lnTo>
                  <a:cubicBezTo>
                    <a:pt x="196210" y="149888"/>
                    <a:pt x="119058" y="42835"/>
                    <a:pt x="4724" y="4724"/>
                  </a:cubicBezTo>
                  <a:lnTo>
                    <a:pt x="4724" y="4724"/>
                  </a:lnTo>
                  <a:close/>
                </a:path>
              </a:pathLst>
            </a:custGeom>
            <a:solidFill>
              <a:srgbClr val="F70D5B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DFE2B0C-F0B3-41CB-8FB3-CA34A3DE9524}"/>
                </a:ext>
              </a:extLst>
            </p:cNvPr>
            <p:cNvSpPr/>
            <p:nvPr userDrawn="1"/>
          </p:nvSpPr>
          <p:spPr>
            <a:xfrm flipV="1">
              <a:off x="9922450" y="266082"/>
              <a:ext cx="709611" cy="596908"/>
            </a:xfrm>
            <a:custGeom>
              <a:avLst/>
              <a:gdLst>
                <a:gd name="connsiteX0" fmla="*/ 4724 w 1316851"/>
                <a:gd name="connsiteY0" fmla="*/ 4724 h 1107704"/>
                <a:gd name="connsiteX1" fmla="*/ 768033 w 1316851"/>
                <a:gd name="connsiteY1" fmla="*/ 4724 h 1107704"/>
                <a:gd name="connsiteX2" fmla="*/ 1317625 w 1316851"/>
                <a:gd name="connsiteY2" fmla="*/ 554316 h 1107704"/>
                <a:gd name="connsiteX3" fmla="*/ 1317625 w 1316851"/>
                <a:gd name="connsiteY3" fmla="*/ 554316 h 1107704"/>
                <a:gd name="connsiteX4" fmla="*/ 768033 w 1316851"/>
                <a:gd name="connsiteY4" fmla="*/ 1103908 h 1107704"/>
                <a:gd name="connsiteX5" fmla="*/ 745801 w 1316851"/>
                <a:gd name="connsiteY5" fmla="*/ 1103908 h 1107704"/>
                <a:gd name="connsiteX6" fmla="*/ 196210 w 1316851"/>
                <a:gd name="connsiteY6" fmla="*/ 554316 h 1107704"/>
                <a:gd name="connsiteX7" fmla="*/ 196210 w 1316851"/>
                <a:gd name="connsiteY7" fmla="*/ 270419 h 1107704"/>
                <a:gd name="connsiteX8" fmla="*/ 4724 w 1316851"/>
                <a:gd name="connsiteY8" fmla="*/ 4724 h 1107704"/>
                <a:gd name="connsiteX9" fmla="*/ 4724 w 1316851"/>
                <a:gd name="connsiteY9" fmla="*/ 4724 h 1107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6851" h="1107704">
                  <a:moveTo>
                    <a:pt x="4724" y="4724"/>
                  </a:moveTo>
                  <a:lnTo>
                    <a:pt x="768033" y="4724"/>
                  </a:lnTo>
                  <a:cubicBezTo>
                    <a:pt x="1071529" y="4724"/>
                    <a:pt x="1317625" y="250743"/>
                    <a:pt x="1317625" y="554316"/>
                  </a:cubicBezTo>
                  <a:lnTo>
                    <a:pt x="1317625" y="554316"/>
                  </a:lnTo>
                  <a:cubicBezTo>
                    <a:pt x="1317625" y="857812"/>
                    <a:pt x="1071606" y="1103908"/>
                    <a:pt x="768033" y="1103908"/>
                  </a:cubicBezTo>
                  <a:lnTo>
                    <a:pt x="745801" y="1103908"/>
                  </a:lnTo>
                  <a:cubicBezTo>
                    <a:pt x="442306" y="1103908"/>
                    <a:pt x="196210" y="857889"/>
                    <a:pt x="196210" y="554316"/>
                  </a:cubicBezTo>
                  <a:lnTo>
                    <a:pt x="196210" y="270419"/>
                  </a:lnTo>
                  <a:cubicBezTo>
                    <a:pt x="196210" y="149888"/>
                    <a:pt x="119058" y="42835"/>
                    <a:pt x="4724" y="4724"/>
                  </a:cubicBezTo>
                  <a:lnTo>
                    <a:pt x="4724" y="4724"/>
                  </a:lnTo>
                  <a:close/>
                </a:path>
              </a:pathLst>
            </a:custGeom>
            <a:solidFill>
              <a:srgbClr val="0068FF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BC3CC73-5596-4750-A896-2CA14426D70F}"/>
              </a:ext>
            </a:extLst>
          </p:cNvPr>
          <p:cNvSpPr/>
          <p:nvPr userDrawn="1"/>
        </p:nvSpPr>
        <p:spPr>
          <a:xfrm>
            <a:off x="6785368" y="6604097"/>
            <a:ext cx="72807" cy="72807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DF78E7-3F7E-48CE-8373-C0CA119F3728}"/>
              </a:ext>
            </a:extLst>
          </p:cNvPr>
          <p:cNvGrpSpPr/>
          <p:nvPr userDrawn="1"/>
        </p:nvGrpSpPr>
        <p:grpSpPr>
          <a:xfrm>
            <a:off x="5059727" y="6197390"/>
            <a:ext cx="207598" cy="160940"/>
            <a:chOff x="881472" y="6160021"/>
            <a:chExt cx="349616" cy="271039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F2A0397-352A-41B3-A971-ABD2766C8FD7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AFC0489-7677-49A7-B165-9B926AA9CC7E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7C602C0-ACDD-4DDF-8B1C-57B6158FBF14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326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B1239AA-B5E2-4708-ADCC-A1DCFE7C1A54}"/>
              </a:ext>
            </a:extLst>
          </p:cNvPr>
          <p:cNvSpPr/>
          <p:nvPr userDrawn="1"/>
        </p:nvSpPr>
        <p:spPr>
          <a:xfrm>
            <a:off x="1158074" y="2008044"/>
            <a:ext cx="89474" cy="89472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ED8C2ECE-1A34-4646-95A8-F1C162DD3A01}"/>
              </a:ext>
            </a:extLst>
          </p:cNvPr>
          <p:cNvSpPr/>
          <p:nvPr userDrawn="1"/>
        </p:nvSpPr>
        <p:spPr>
          <a:xfrm>
            <a:off x="915605" y="465751"/>
            <a:ext cx="170320" cy="170318"/>
          </a:xfrm>
          <a:prstGeom prst="donut">
            <a:avLst/>
          </a:pr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5464177-731A-40DB-BE8F-3F62731140EE}"/>
              </a:ext>
            </a:extLst>
          </p:cNvPr>
          <p:cNvSpPr/>
          <p:nvPr userDrawn="1"/>
        </p:nvSpPr>
        <p:spPr>
          <a:xfrm rot="540553">
            <a:off x="9497861" y="6300074"/>
            <a:ext cx="81016" cy="8101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013CD00-07B8-412A-8668-807FB46AA898}"/>
              </a:ext>
            </a:extLst>
          </p:cNvPr>
          <p:cNvSpPr/>
          <p:nvPr userDrawn="1"/>
        </p:nvSpPr>
        <p:spPr>
          <a:xfrm>
            <a:off x="11704561" y="1043062"/>
            <a:ext cx="89612" cy="89610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F70D5B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3EBB12-E819-4BBE-AB02-F8D2E57D7546}"/>
              </a:ext>
            </a:extLst>
          </p:cNvPr>
          <p:cNvGrpSpPr/>
          <p:nvPr userDrawn="1"/>
        </p:nvGrpSpPr>
        <p:grpSpPr>
          <a:xfrm>
            <a:off x="518370" y="316617"/>
            <a:ext cx="169972" cy="132344"/>
            <a:chOff x="10611834" y="1931353"/>
            <a:chExt cx="689411" cy="53679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6F5E928-9AEE-4117-B717-45FD9E7145A3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EE2B2C0-AEDA-4E6D-9ED0-3F296300AFB2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57A68E8-56D2-43E5-84B0-38F2FDB80B23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755E90-1612-4826-82E1-E10733F8B574}"/>
              </a:ext>
            </a:extLst>
          </p:cNvPr>
          <p:cNvGrpSpPr/>
          <p:nvPr userDrawn="1"/>
        </p:nvGrpSpPr>
        <p:grpSpPr>
          <a:xfrm>
            <a:off x="11622797" y="2506318"/>
            <a:ext cx="153206" cy="203214"/>
            <a:chOff x="11568549" y="2434363"/>
            <a:chExt cx="261702" cy="347124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C71D2ED-B815-4C0F-9708-94A32C77B2A1}"/>
                </a:ext>
              </a:extLst>
            </p:cNvPr>
            <p:cNvSpPr/>
            <p:nvPr userDrawn="1"/>
          </p:nvSpPr>
          <p:spPr>
            <a:xfrm>
              <a:off x="11568549" y="2667919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07FB5FE-0F2D-4305-B1C1-B150A5CBEDE0}"/>
                </a:ext>
              </a:extLst>
            </p:cNvPr>
            <p:cNvSpPr/>
            <p:nvPr userDrawn="1"/>
          </p:nvSpPr>
          <p:spPr>
            <a:xfrm>
              <a:off x="11568549" y="2434363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5D0D51F-5784-4D5A-93C8-74E9F0E11AEF}"/>
              </a:ext>
            </a:extLst>
          </p:cNvPr>
          <p:cNvSpPr/>
          <p:nvPr userDrawn="1"/>
        </p:nvSpPr>
        <p:spPr>
          <a:xfrm>
            <a:off x="9957040" y="506104"/>
            <a:ext cx="89612" cy="89610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A03C42B-C2F0-4D4C-A8E6-FADB583CD84F}"/>
              </a:ext>
            </a:extLst>
          </p:cNvPr>
          <p:cNvSpPr/>
          <p:nvPr userDrawn="1"/>
        </p:nvSpPr>
        <p:spPr>
          <a:xfrm>
            <a:off x="11400341" y="4022914"/>
            <a:ext cx="71780" cy="71780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146A545-638C-4EB1-BC3D-F27268CA1DDB}"/>
              </a:ext>
            </a:extLst>
          </p:cNvPr>
          <p:cNvGrpSpPr/>
          <p:nvPr userDrawn="1"/>
        </p:nvGrpSpPr>
        <p:grpSpPr>
          <a:xfrm>
            <a:off x="8918499" y="266202"/>
            <a:ext cx="89612" cy="158672"/>
            <a:chOff x="881472" y="6160021"/>
            <a:chExt cx="349616" cy="271039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5A65536-2F84-458D-B955-BDFE2FF5A050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E920F769-258C-42C4-B448-9270599F2F87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82CDA36-AEFA-42DD-BCEE-8D1833BC2153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5268867-5A94-4B21-849F-2D237B7BAA7E}"/>
              </a:ext>
            </a:extLst>
          </p:cNvPr>
          <p:cNvGrpSpPr/>
          <p:nvPr userDrawn="1"/>
        </p:nvGrpSpPr>
        <p:grpSpPr>
          <a:xfrm>
            <a:off x="2013620" y="6230614"/>
            <a:ext cx="109360" cy="115702"/>
            <a:chOff x="1974897" y="6189645"/>
            <a:chExt cx="186805" cy="197639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1560FA2-E806-4E2B-9E31-D5E146096070}"/>
                </a:ext>
              </a:extLst>
            </p:cNvPr>
            <p:cNvSpPr/>
            <p:nvPr userDrawn="1"/>
          </p:nvSpPr>
          <p:spPr>
            <a:xfrm>
              <a:off x="1974897" y="6293882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677 h 93402"/>
                <a:gd name="connsiteX2" fmla="*/ 14010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677"/>
                  </a:lnTo>
                  <a:lnTo>
                    <a:pt x="14010" y="86677"/>
                  </a:lnTo>
                  <a:close/>
                </a:path>
              </a:pathLst>
            </a:custGeom>
            <a:solidFill>
              <a:srgbClr val="F70D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4D6D03-323E-4633-B6E3-8145ED28A27C}"/>
                </a:ext>
              </a:extLst>
            </p:cNvPr>
            <p:cNvSpPr/>
            <p:nvPr userDrawn="1"/>
          </p:nvSpPr>
          <p:spPr>
            <a:xfrm>
              <a:off x="1974897" y="618964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864 h 93402"/>
                <a:gd name="connsiteX2" fmla="*/ 14010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864"/>
                  </a:lnTo>
                  <a:lnTo>
                    <a:pt x="14010" y="86864"/>
                  </a:lnTo>
                  <a:close/>
                </a:path>
              </a:pathLst>
            </a:custGeom>
            <a:solidFill>
              <a:srgbClr val="F70D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8B4CAD9-5D63-48A2-A34F-CD571CD00E75}"/>
              </a:ext>
            </a:extLst>
          </p:cNvPr>
          <p:cNvSpPr/>
          <p:nvPr userDrawn="1"/>
        </p:nvSpPr>
        <p:spPr>
          <a:xfrm>
            <a:off x="630060" y="6041477"/>
            <a:ext cx="87488" cy="87488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rgbClr val="FF53B2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1D46EF-01DB-4E6A-A79E-046C4CCD8E53}"/>
              </a:ext>
            </a:extLst>
          </p:cNvPr>
          <p:cNvGrpSpPr/>
          <p:nvPr userDrawn="1"/>
        </p:nvGrpSpPr>
        <p:grpSpPr>
          <a:xfrm>
            <a:off x="10933699" y="5881965"/>
            <a:ext cx="500182" cy="412708"/>
            <a:chOff x="10679773" y="5847969"/>
            <a:chExt cx="594972" cy="490921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18EECAF-3B80-48A4-B03F-24A66805083C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EA98475-91E4-409D-BF4F-576751A454D1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768018B-D37F-4C26-8336-C2776121547F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4CEDDB-1A48-4703-A02B-30CE217533F1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4D74B51-F1AF-4A4C-9E45-29BA6ABC80D9}"/>
              </a:ext>
            </a:extLst>
          </p:cNvPr>
          <p:cNvSpPr/>
          <p:nvPr userDrawn="1"/>
        </p:nvSpPr>
        <p:spPr>
          <a:xfrm>
            <a:off x="5291446" y="6270874"/>
            <a:ext cx="87488" cy="87488"/>
          </a:xfrm>
          <a:custGeom>
            <a:avLst/>
            <a:gdLst>
              <a:gd name="connsiteX0" fmla="*/ 126840 w 149443"/>
              <a:gd name="connsiteY0" fmla="*/ 77150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840 w 149443"/>
              <a:gd name="connsiteY4" fmla="*/ 77150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840" y="77150"/>
                </a:moveTo>
                <a:cubicBezTo>
                  <a:pt x="126840" y="104610"/>
                  <a:pt x="104611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611" y="27647"/>
                  <a:pt x="126840" y="49877"/>
                  <a:pt x="126840" y="77150"/>
                </a:cubicBezTo>
                <a:close/>
              </a:path>
            </a:pathLst>
          </a:custGeom>
          <a:solidFill>
            <a:srgbClr val="65DEFF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827B58-739A-44B4-95C5-33C3A9EDBD71}"/>
              </a:ext>
            </a:extLst>
          </p:cNvPr>
          <p:cNvGrpSpPr/>
          <p:nvPr userDrawn="1"/>
        </p:nvGrpSpPr>
        <p:grpSpPr>
          <a:xfrm>
            <a:off x="339719" y="3494527"/>
            <a:ext cx="87488" cy="185056"/>
            <a:chOff x="5165011" y="5955205"/>
            <a:chExt cx="186805" cy="197452"/>
          </a:xfrm>
          <a:solidFill>
            <a:srgbClr val="5C66F7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3D66158-ACBC-4107-A71D-DA1EEF88EC06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B698FED-0D32-4C30-A92B-75883FBA50BC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36" name="그림 개체 틀 4">
            <a:extLst>
              <a:ext uri="{FF2B5EF4-FFF2-40B4-BE49-F238E27FC236}">
                <a16:creationId xmlns:a16="http://schemas.microsoft.com/office/drawing/2014/main" id="{CDB2B644-1C15-454B-BA42-FBBBBE3C986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44574" y="1858718"/>
            <a:ext cx="1895475" cy="34607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0E8B9CC6-158D-4F26-B4DA-9BA8A0545D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97033" y="1858718"/>
            <a:ext cx="1895475" cy="34607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CE3C50C-977A-446A-B160-7CB9E844FB39}"/>
              </a:ext>
            </a:extLst>
          </p:cNvPr>
          <p:cNvSpPr/>
          <p:nvPr userDrawn="1"/>
        </p:nvSpPr>
        <p:spPr>
          <a:xfrm>
            <a:off x="1158074" y="2008044"/>
            <a:ext cx="89474" cy="89472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A7407636-75A2-443A-864C-BD3F9D9EA20E}"/>
              </a:ext>
            </a:extLst>
          </p:cNvPr>
          <p:cNvSpPr/>
          <p:nvPr userDrawn="1"/>
        </p:nvSpPr>
        <p:spPr>
          <a:xfrm>
            <a:off x="915605" y="465751"/>
            <a:ext cx="170320" cy="170318"/>
          </a:xfrm>
          <a:prstGeom prst="donut">
            <a:avLst/>
          </a:pr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E3DAF3F-EFA7-4780-8EDB-29282E81AD1B}"/>
              </a:ext>
            </a:extLst>
          </p:cNvPr>
          <p:cNvSpPr/>
          <p:nvPr userDrawn="1"/>
        </p:nvSpPr>
        <p:spPr>
          <a:xfrm rot="540553">
            <a:off x="9497861" y="6300074"/>
            <a:ext cx="81016" cy="8101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347A4AE-177C-4124-88A2-442EEAB23D66}"/>
              </a:ext>
            </a:extLst>
          </p:cNvPr>
          <p:cNvSpPr/>
          <p:nvPr userDrawn="1"/>
        </p:nvSpPr>
        <p:spPr>
          <a:xfrm>
            <a:off x="11704561" y="1043062"/>
            <a:ext cx="89612" cy="89610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F70D5B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53F9C0-6D77-4FDF-91CF-1D061F1BE8A4}"/>
              </a:ext>
            </a:extLst>
          </p:cNvPr>
          <p:cNvGrpSpPr/>
          <p:nvPr userDrawn="1"/>
        </p:nvGrpSpPr>
        <p:grpSpPr>
          <a:xfrm>
            <a:off x="518370" y="316617"/>
            <a:ext cx="169972" cy="132344"/>
            <a:chOff x="10611834" y="1931353"/>
            <a:chExt cx="689411" cy="53679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B0D5FDF-626B-4D6E-95A1-801B1E52C313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2D911EF-F8B0-4BEC-9C5B-BF4CF370801E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2894319-7CD0-46F8-956E-FF217BACC9E0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041C61-397C-43CE-9B38-A4E410947D3D}"/>
              </a:ext>
            </a:extLst>
          </p:cNvPr>
          <p:cNvGrpSpPr/>
          <p:nvPr userDrawn="1"/>
        </p:nvGrpSpPr>
        <p:grpSpPr>
          <a:xfrm>
            <a:off x="11622797" y="2506318"/>
            <a:ext cx="153206" cy="203214"/>
            <a:chOff x="11568549" y="2434363"/>
            <a:chExt cx="261702" cy="347124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7F9D299-CD62-4977-A3E4-8129AD5B70E1}"/>
                </a:ext>
              </a:extLst>
            </p:cNvPr>
            <p:cNvSpPr/>
            <p:nvPr userDrawn="1"/>
          </p:nvSpPr>
          <p:spPr>
            <a:xfrm>
              <a:off x="11568549" y="2667919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2FB96C-B562-4D59-8DEB-8C60DB97E96E}"/>
                </a:ext>
              </a:extLst>
            </p:cNvPr>
            <p:cNvSpPr/>
            <p:nvPr userDrawn="1"/>
          </p:nvSpPr>
          <p:spPr>
            <a:xfrm>
              <a:off x="11568549" y="2434363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EAB65FD-38D3-420D-AC4A-C5CB82831FCE}"/>
              </a:ext>
            </a:extLst>
          </p:cNvPr>
          <p:cNvSpPr/>
          <p:nvPr userDrawn="1"/>
        </p:nvSpPr>
        <p:spPr>
          <a:xfrm>
            <a:off x="9957040" y="506104"/>
            <a:ext cx="89612" cy="89610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C674EA9-F005-471A-BE31-B55BD47D0F07}"/>
              </a:ext>
            </a:extLst>
          </p:cNvPr>
          <p:cNvSpPr/>
          <p:nvPr userDrawn="1"/>
        </p:nvSpPr>
        <p:spPr>
          <a:xfrm>
            <a:off x="11400341" y="4022914"/>
            <a:ext cx="71780" cy="71780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EBA235-718F-4DA1-8A42-ECBEB041030E}"/>
              </a:ext>
            </a:extLst>
          </p:cNvPr>
          <p:cNvGrpSpPr/>
          <p:nvPr userDrawn="1"/>
        </p:nvGrpSpPr>
        <p:grpSpPr>
          <a:xfrm>
            <a:off x="8918499" y="266202"/>
            <a:ext cx="89612" cy="158672"/>
            <a:chOff x="881472" y="6160021"/>
            <a:chExt cx="349616" cy="271039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24A6B53-D72D-4206-80FD-7A1DFCAAA7B9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DB4EDA7-954E-45FA-8321-69512FFDFD20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F0D9768D-EBD8-4E3A-B7D9-22EE93464264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A93B90-3669-4ADD-AF7B-F8D5F189B271}"/>
              </a:ext>
            </a:extLst>
          </p:cNvPr>
          <p:cNvGrpSpPr/>
          <p:nvPr userDrawn="1"/>
        </p:nvGrpSpPr>
        <p:grpSpPr>
          <a:xfrm>
            <a:off x="2013620" y="6230614"/>
            <a:ext cx="109360" cy="115702"/>
            <a:chOff x="1974897" y="6189645"/>
            <a:chExt cx="186805" cy="197639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D9E1586-3DAF-4F33-9385-C6CBE9D9CF2D}"/>
                </a:ext>
              </a:extLst>
            </p:cNvPr>
            <p:cNvSpPr/>
            <p:nvPr userDrawn="1"/>
          </p:nvSpPr>
          <p:spPr>
            <a:xfrm>
              <a:off x="1974897" y="6293882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677 h 93402"/>
                <a:gd name="connsiteX2" fmla="*/ 14010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677"/>
                  </a:lnTo>
                  <a:lnTo>
                    <a:pt x="14010" y="86677"/>
                  </a:lnTo>
                  <a:close/>
                </a:path>
              </a:pathLst>
            </a:custGeom>
            <a:solidFill>
              <a:srgbClr val="F70D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BB76B1E-BAA7-488E-A995-FE7D1C9C2C48}"/>
                </a:ext>
              </a:extLst>
            </p:cNvPr>
            <p:cNvSpPr/>
            <p:nvPr userDrawn="1"/>
          </p:nvSpPr>
          <p:spPr>
            <a:xfrm>
              <a:off x="1974897" y="618964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864 h 93402"/>
                <a:gd name="connsiteX2" fmla="*/ 14010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864"/>
                  </a:lnTo>
                  <a:lnTo>
                    <a:pt x="14010" y="86864"/>
                  </a:lnTo>
                  <a:close/>
                </a:path>
              </a:pathLst>
            </a:custGeom>
            <a:solidFill>
              <a:srgbClr val="F70D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AB990A11-ACDF-4010-8BB8-81386DA6C1B2}"/>
              </a:ext>
            </a:extLst>
          </p:cNvPr>
          <p:cNvSpPr/>
          <p:nvPr userDrawn="1"/>
        </p:nvSpPr>
        <p:spPr>
          <a:xfrm>
            <a:off x="630060" y="6041477"/>
            <a:ext cx="87488" cy="87488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rgbClr val="FF53B2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7B644A-B050-4EAD-810E-497A1841FF5B}"/>
              </a:ext>
            </a:extLst>
          </p:cNvPr>
          <p:cNvGrpSpPr/>
          <p:nvPr userDrawn="1"/>
        </p:nvGrpSpPr>
        <p:grpSpPr>
          <a:xfrm>
            <a:off x="10933699" y="5881965"/>
            <a:ext cx="500182" cy="412708"/>
            <a:chOff x="10679773" y="5847969"/>
            <a:chExt cx="594972" cy="490921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8992EFC-470C-4BE1-99DD-2E31DBC451A7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67161DD4-4C78-4028-A7E3-AAD9DADD04CA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CAC9363-A9C7-4AB8-ACA9-EDB0CE1C92FF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5CE96C5-CD82-4446-8C8D-F343A4D2B4B9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85BCB2E-73DD-4049-AE92-2EF7EB4A6ACB}"/>
              </a:ext>
            </a:extLst>
          </p:cNvPr>
          <p:cNvSpPr/>
          <p:nvPr userDrawn="1"/>
        </p:nvSpPr>
        <p:spPr>
          <a:xfrm>
            <a:off x="5291446" y="6270874"/>
            <a:ext cx="87488" cy="87488"/>
          </a:xfrm>
          <a:custGeom>
            <a:avLst/>
            <a:gdLst>
              <a:gd name="connsiteX0" fmla="*/ 126840 w 149443"/>
              <a:gd name="connsiteY0" fmla="*/ 77150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840 w 149443"/>
              <a:gd name="connsiteY4" fmla="*/ 77150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840" y="77150"/>
                </a:moveTo>
                <a:cubicBezTo>
                  <a:pt x="126840" y="104610"/>
                  <a:pt x="104611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611" y="27647"/>
                  <a:pt x="126840" y="49877"/>
                  <a:pt x="126840" y="77150"/>
                </a:cubicBezTo>
                <a:close/>
              </a:path>
            </a:pathLst>
          </a:custGeom>
          <a:solidFill>
            <a:srgbClr val="65DEFF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F3D88DD-EA14-4C3E-84C2-01915A1B3502}"/>
              </a:ext>
            </a:extLst>
          </p:cNvPr>
          <p:cNvGrpSpPr/>
          <p:nvPr userDrawn="1"/>
        </p:nvGrpSpPr>
        <p:grpSpPr>
          <a:xfrm>
            <a:off x="339719" y="3494527"/>
            <a:ext cx="87488" cy="185056"/>
            <a:chOff x="5165011" y="5955205"/>
            <a:chExt cx="186805" cy="197452"/>
          </a:xfrm>
          <a:solidFill>
            <a:srgbClr val="5C66F7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FA973D4-F51E-4DE2-AEA3-6A74915718E7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7BAE3CF-7B18-4491-8169-B4B19988B6A2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36" name="그림 개체 틀 4">
            <a:extLst>
              <a:ext uri="{FF2B5EF4-FFF2-40B4-BE49-F238E27FC236}">
                <a16:creationId xmlns:a16="http://schemas.microsoft.com/office/drawing/2014/main" id="{2C0F3554-8C22-4823-AD17-0D907CD8CB9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2982" y="1535111"/>
            <a:ext cx="5598318" cy="4035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47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F560FEE-B8DB-49B1-AFDC-41E9EF9A1510}"/>
              </a:ext>
            </a:extLst>
          </p:cNvPr>
          <p:cNvSpPr/>
          <p:nvPr userDrawn="1"/>
        </p:nvSpPr>
        <p:spPr>
          <a:xfrm>
            <a:off x="1158074" y="2008044"/>
            <a:ext cx="89474" cy="89472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0B3445B8-3EE7-48A8-81BF-A5AF4D6F1042}"/>
              </a:ext>
            </a:extLst>
          </p:cNvPr>
          <p:cNvSpPr/>
          <p:nvPr userDrawn="1"/>
        </p:nvSpPr>
        <p:spPr>
          <a:xfrm>
            <a:off x="915605" y="465751"/>
            <a:ext cx="170320" cy="170318"/>
          </a:xfrm>
          <a:prstGeom prst="donut">
            <a:avLst/>
          </a:pr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74ECF0D-FAF6-4903-B34C-40433CED8E20}"/>
              </a:ext>
            </a:extLst>
          </p:cNvPr>
          <p:cNvSpPr/>
          <p:nvPr userDrawn="1"/>
        </p:nvSpPr>
        <p:spPr>
          <a:xfrm rot="540553">
            <a:off x="9497861" y="6300074"/>
            <a:ext cx="81016" cy="8101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FB1124B-5266-4F05-8562-24A68E3A7FE1}"/>
              </a:ext>
            </a:extLst>
          </p:cNvPr>
          <p:cNvSpPr/>
          <p:nvPr userDrawn="1"/>
        </p:nvSpPr>
        <p:spPr>
          <a:xfrm>
            <a:off x="11704561" y="1043062"/>
            <a:ext cx="89612" cy="89610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F70D5B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A16CF8-CDEB-44E2-9D64-6A5E3EF5BEE0}"/>
              </a:ext>
            </a:extLst>
          </p:cNvPr>
          <p:cNvGrpSpPr/>
          <p:nvPr userDrawn="1"/>
        </p:nvGrpSpPr>
        <p:grpSpPr>
          <a:xfrm>
            <a:off x="518370" y="316617"/>
            <a:ext cx="169972" cy="132344"/>
            <a:chOff x="10611834" y="1931353"/>
            <a:chExt cx="689411" cy="53679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DB1B69D-F833-4E2D-8332-33C533111A4E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371A56C-3EB7-46D2-A279-67734A9F393C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33218CB-F3E0-43AD-8E43-D0C374B25537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569622-D3A2-48D9-A2FB-158C3B9DADE6}"/>
              </a:ext>
            </a:extLst>
          </p:cNvPr>
          <p:cNvGrpSpPr/>
          <p:nvPr userDrawn="1"/>
        </p:nvGrpSpPr>
        <p:grpSpPr>
          <a:xfrm>
            <a:off x="11622797" y="2506318"/>
            <a:ext cx="153206" cy="203214"/>
            <a:chOff x="11568549" y="2434363"/>
            <a:chExt cx="261702" cy="347124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0829A570-33F3-48D6-B863-CA071C2558A0}"/>
                </a:ext>
              </a:extLst>
            </p:cNvPr>
            <p:cNvSpPr/>
            <p:nvPr userDrawn="1"/>
          </p:nvSpPr>
          <p:spPr>
            <a:xfrm>
              <a:off x="11568549" y="2667919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2AED7B1-EA3C-407C-BB64-86D139EEA4AA}"/>
                </a:ext>
              </a:extLst>
            </p:cNvPr>
            <p:cNvSpPr/>
            <p:nvPr userDrawn="1"/>
          </p:nvSpPr>
          <p:spPr>
            <a:xfrm>
              <a:off x="11568549" y="2434363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26FACC86-227A-4A65-A880-C3AB54D238DF}"/>
              </a:ext>
            </a:extLst>
          </p:cNvPr>
          <p:cNvSpPr/>
          <p:nvPr userDrawn="1"/>
        </p:nvSpPr>
        <p:spPr>
          <a:xfrm>
            <a:off x="9957040" y="506104"/>
            <a:ext cx="89612" cy="89610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29D6B7E-75A6-4A19-8A60-FD90214261F6}"/>
              </a:ext>
            </a:extLst>
          </p:cNvPr>
          <p:cNvSpPr/>
          <p:nvPr userDrawn="1"/>
        </p:nvSpPr>
        <p:spPr>
          <a:xfrm>
            <a:off x="11400341" y="4022914"/>
            <a:ext cx="71780" cy="71780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509F9C-CC7E-491A-8746-050A2E0BAA8D}"/>
              </a:ext>
            </a:extLst>
          </p:cNvPr>
          <p:cNvGrpSpPr/>
          <p:nvPr userDrawn="1"/>
        </p:nvGrpSpPr>
        <p:grpSpPr>
          <a:xfrm>
            <a:off x="8918499" y="266202"/>
            <a:ext cx="89612" cy="158672"/>
            <a:chOff x="881472" y="6160021"/>
            <a:chExt cx="349616" cy="271039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343779F-8AD3-4DB7-A450-11C50BA47050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8AF028C-A8D1-4B77-8849-16FFE2620C11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1F73B6A-1B17-41B7-8750-86AD2216DCFD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CC5581B-11D7-458D-9EB8-68C2E1258546}"/>
              </a:ext>
            </a:extLst>
          </p:cNvPr>
          <p:cNvGrpSpPr/>
          <p:nvPr userDrawn="1"/>
        </p:nvGrpSpPr>
        <p:grpSpPr>
          <a:xfrm>
            <a:off x="2013620" y="6230614"/>
            <a:ext cx="109360" cy="115702"/>
            <a:chOff x="1974897" y="6189645"/>
            <a:chExt cx="186805" cy="197639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AD716F0-BFCE-42AD-8295-C8A54E5B928C}"/>
                </a:ext>
              </a:extLst>
            </p:cNvPr>
            <p:cNvSpPr/>
            <p:nvPr userDrawn="1"/>
          </p:nvSpPr>
          <p:spPr>
            <a:xfrm>
              <a:off x="1974897" y="6293882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677 h 93402"/>
                <a:gd name="connsiteX2" fmla="*/ 14010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677"/>
                  </a:lnTo>
                  <a:lnTo>
                    <a:pt x="14010" y="86677"/>
                  </a:lnTo>
                  <a:close/>
                </a:path>
              </a:pathLst>
            </a:custGeom>
            <a:solidFill>
              <a:srgbClr val="F70D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E5DCC6E-C07B-4052-AD52-1D7EDED380A4}"/>
                </a:ext>
              </a:extLst>
            </p:cNvPr>
            <p:cNvSpPr/>
            <p:nvPr userDrawn="1"/>
          </p:nvSpPr>
          <p:spPr>
            <a:xfrm>
              <a:off x="1974897" y="618964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864 h 93402"/>
                <a:gd name="connsiteX2" fmla="*/ 14010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864"/>
                  </a:lnTo>
                  <a:lnTo>
                    <a:pt x="14010" y="86864"/>
                  </a:lnTo>
                  <a:close/>
                </a:path>
              </a:pathLst>
            </a:custGeom>
            <a:solidFill>
              <a:srgbClr val="F70D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A52CC81-C2FD-4ADF-8408-205E43B0C93A}"/>
              </a:ext>
            </a:extLst>
          </p:cNvPr>
          <p:cNvSpPr/>
          <p:nvPr userDrawn="1"/>
        </p:nvSpPr>
        <p:spPr>
          <a:xfrm>
            <a:off x="630060" y="6041477"/>
            <a:ext cx="87488" cy="87488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rgbClr val="FF53B2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CCD885-01A5-4C3A-BD2C-F6A0BCCB1002}"/>
              </a:ext>
            </a:extLst>
          </p:cNvPr>
          <p:cNvGrpSpPr/>
          <p:nvPr userDrawn="1"/>
        </p:nvGrpSpPr>
        <p:grpSpPr>
          <a:xfrm>
            <a:off x="10933699" y="5881965"/>
            <a:ext cx="500182" cy="412708"/>
            <a:chOff x="10679773" y="5847969"/>
            <a:chExt cx="594972" cy="490921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0B44635-F549-407F-92DD-F54FB1FF9D91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75BF14F-9AA3-4A3B-9137-EFE9525E7A27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AA2190C-0244-4487-A359-4AAA2A1DF678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0C40C2A-CB43-4CA5-BE14-6FF55A7BCBD8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2DA1EC5-624C-4DE9-90BA-1239E44F6F6C}"/>
              </a:ext>
            </a:extLst>
          </p:cNvPr>
          <p:cNvSpPr/>
          <p:nvPr userDrawn="1"/>
        </p:nvSpPr>
        <p:spPr>
          <a:xfrm>
            <a:off x="5291446" y="6270874"/>
            <a:ext cx="87488" cy="87488"/>
          </a:xfrm>
          <a:custGeom>
            <a:avLst/>
            <a:gdLst>
              <a:gd name="connsiteX0" fmla="*/ 126840 w 149443"/>
              <a:gd name="connsiteY0" fmla="*/ 77150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840 w 149443"/>
              <a:gd name="connsiteY4" fmla="*/ 77150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840" y="77150"/>
                </a:moveTo>
                <a:cubicBezTo>
                  <a:pt x="126840" y="104610"/>
                  <a:pt x="104611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611" y="27647"/>
                  <a:pt x="126840" y="49877"/>
                  <a:pt x="126840" y="77150"/>
                </a:cubicBezTo>
                <a:close/>
              </a:path>
            </a:pathLst>
          </a:custGeom>
          <a:solidFill>
            <a:srgbClr val="65DEFF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A24FF00-48BF-4F10-A877-A76BF040E067}"/>
              </a:ext>
            </a:extLst>
          </p:cNvPr>
          <p:cNvGrpSpPr/>
          <p:nvPr userDrawn="1"/>
        </p:nvGrpSpPr>
        <p:grpSpPr>
          <a:xfrm>
            <a:off x="339719" y="3494527"/>
            <a:ext cx="87488" cy="185056"/>
            <a:chOff x="5165011" y="5955205"/>
            <a:chExt cx="186805" cy="197452"/>
          </a:xfrm>
          <a:solidFill>
            <a:srgbClr val="5C66F7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D82F9A8-B98F-4BEA-962D-AC9C9816F743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5029553-E9FB-42DE-A44F-E80FA78DF538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36" name="그림 개체 틀 4">
            <a:extLst>
              <a:ext uri="{FF2B5EF4-FFF2-40B4-BE49-F238E27FC236}">
                <a16:creationId xmlns:a16="http://schemas.microsoft.com/office/drawing/2014/main" id="{8A7127BB-067B-47E4-91AC-E3F692A17F6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9638" y="1638300"/>
            <a:ext cx="5517356" cy="303847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13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2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54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D77758F-CC8C-4304-8B18-A4176D37EF9C}"/>
              </a:ext>
            </a:extLst>
          </p:cNvPr>
          <p:cNvSpPr/>
          <p:nvPr userDrawn="1"/>
        </p:nvSpPr>
        <p:spPr>
          <a:xfrm>
            <a:off x="898018" y="2304616"/>
            <a:ext cx="152835" cy="152835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0406FE51-740E-4309-B05A-DE450C26A4AF}"/>
              </a:ext>
            </a:extLst>
          </p:cNvPr>
          <p:cNvSpPr/>
          <p:nvPr userDrawn="1"/>
        </p:nvSpPr>
        <p:spPr>
          <a:xfrm>
            <a:off x="2561617" y="424047"/>
            <a:ext cx="290935" cy="290935"/>
          </a:xfrm>
          <a:prstGeom prst="donut">
            <a:avLst/>
          </a:prstGeom>
          <a:solidFill>
            <a:srgbClr val="65DEFF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89C970-2CB1-4194-88D8-1ECEB8B322A9}"/>
              </a:ext>
            </a:extLst>
          </p:cNvPr>
          <p:cNvGrpSpPr/>
          <p:nvPr userDrawn="1"/>
        </p:nvGrpSpPr>
        <p:grpSpPr>
          <a:xfrm>
            <a:off x="561570" y="483982"/>
            <a:ext cx="299065" cy="230999"/>
            <a:chOff x="382259" y="562060"/>
            <a:chExt cx="611949" cy="472672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43BF261-CCC4-491F-9031-9F5C4604240E}"/>
                </a:ext>
              </a:extLst>
            </p:cNvPr>
            <p:cNvSpPr/>
            <p:nvPr/>
          </p:nvSpPr>
          <p:spPr>
            <a:xfrm>
              <a:off x="382259" y="941778"/>
              <a:ext cx="611949" cy="92954"/>
            </a:xfrm>
            <a:custGeom>
              <a:avLst/>
              <a:gdLst>
                <a:gd name="connsiteX0" fmla="*/ 4724 w 611948"/>
                <a:gd name="connsiteY0" fmla="*/ 4724 h 92954"/>
                <a:gd name="connsiteX1" fmla="*/ 613032 w 611948"/>
                <a:gd name="connsiteY1" fmla="*/ 4724 h 92954"/>
                <a:gd name="connsiteX2" fmla="*/ 613032 w 611948"/>
                <a:gd name="connsiteY2" fmla="*/ 94657 h 92954"/>
                <a:gd name="connsiteX3" fmla="*/ 4724 w 611948"/>
                <a:gd name="connsiteY3" fmla="*/ 94657 h 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948" h="92954">
                  <a:moveTo>
                    <a:pt x="4724" y="4724"/>
                  </a:moveTo>
                  <a:lnTo>
                    <a:pt x="613032" y="4724"/>
                  </a:lnTo>
                  <a:lnTo>
                    <a:pt x="613032" y="94657"/>
                  </a:lnTo>
                  <a:lnTo>
                    <a:pt x="4724" y="94657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46BF5E-E82B-4303-8FE7-4A58C82FA64C}"/>
                </a:ext>
              </a:extLst>
            </p:cNvPr>
            <p:cNvSpPr/>
            <p:nvPr/>
          </p:nvSpPr>
          <p:spPr>
            <a:xfrm>
              <a:off x="382259" y="751919"/>
              <a:ext cx="611949" cy="92954"/>
            </a:xfrm>
            <a:custGeom>
              <a:avLst/>
              <a:gdLst>
                <a:gd name="connsiteX0" fmla="*/ 4724 w 611948"/>
                <a:gd name="connsiteY0" fmla="*/ 4724 h 92954"/>
                <a:gd name="connsiteX1" fmla="*/ 613032 w 611948"/>
                <a:gd name="connsiteY1" fmla="*/ 4724 h 92954"/>
                <a:gd name="connsiteX2" fmla="*/ 613032 w 611948"/>
                <a:gd name="connsiteY2" fmla="*/ 94657 h 92954"/>
                <a:gd name="connsiteX3" fmla="*/ 4724 w 611948"/>
                <a:gd name="connsiteY3" fmla="*/ 94657 h 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948" h="92954">
                  <a:moveTo>
                    <a:pt x="4724" y="4724"/>
                  </a:moveTo>
                  <a:lnTo>
                    <a:pt x="613032" y="4724"/>
                  </a:lnTo>
                  <a:lnTo>
                    <a:pt x="613032" y="94657"/>
                  </a:lnTo>
                  <a:lnTo>
                    <a:pt x="4724" y="94657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755D08-189D-43D0-9B8B-02C64CD1D47F}"/>
                </a:ext>
              </a:extLst>
            </p:cNvPr>
            <p:cNvSpPr/>
            <p:nvPr/>
          </p:nvSpPr>
          <p:spPr>
            <a:xfrm>
              <a:off x="382259" y="562060"/>
              <a:ext cx="611949" cy="92954"/>
            </a:xfrm>
            <a:custGeom>
              <a:avLst/>
              <a:gdLst>
                <a:gd name="connsiteX0" fmla="*/ 4724 w 611948"/>
                <a:gd name="connsiteY0" fmla="*/ 4724 h 92954"/>
                <a:gd name="connsiteX1" fmla="*/ 613032 w 611948"/>
                <a:gd name="connsiteY1" fmla="*/ 4724 h 92954"/>
                <a:gd name="connsiteX2" fmla="*/ 613032 w 611948"/>
                <a:gd name="connsiteY2" fmla="*/ 94657 h 92954"/>
                <a:gd name="connsiteX3" fmla="*/ 4724 w 611948"/>
                <a:gd name="connsiteY3" fmla="*/ 94657 h 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948" h="92954">
                  <a:moveTo>
                    <a:pt x="4724" y="4724"/>
                  </a:moveTo>
                  <a:lnTo>
                    <a:pt x="613032" y="4724"/>
                  </a:lnTo>
                  <a:lnTo>
                    <a:pt x="613032" y="94657"/>
                  </a:lnTo>
                  <a:lnTo>
                    <a:pt x="4724" y="94657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832C6E5B-691D-410B-8EE1-18376D16015A}"/>
              </a:ext>
            </a:extLst>
          </p:cNvPr>
          <p:cNvSpPr/>
          <p:nvPr userDrawn="1"/>
        </p:nvSpPr>
        <p:spPr>
          <a:xfrm rot="540553">
            <a:off x="11507521" y="547998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F166F35-C8CB-4940-9E6E-51BBB35F21D3}"/>
              </a:ext>
            </a:extLst>
          </p:cNvPr>
          <p:cNvSpPr/>
          <p:nvPr userDrawn="1"/>
        </p:nvSpPr>
        <p:spPr>
          <a:xfrm>
            <a:off x="11512923" y="2129196"/>
            <a:ext cx="153071" cy="153071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394EB8-AF7A-4F5D-A627-B59F745CD1F2}"/>
              </a:ext>
            </a:extLst>
          </p:cNvPr>
          <p:cNvGrpSpPr/>
          <p:nvPr userDrawn="1"/>
        </p:nvGrpSpPr>
        <p:grpSpPr>
          <a:xfrm>
            <a:off x="11382017" y="1429811"/>
            <a:ext cx="290341" cy="226068"/>
            <a:chOff x="10611834" y="1931353"/>
            <a:chExt cx="689411" cy="536796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C368B3-4846-4CA8-A078-23ED134361EE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79DE376-0820-470D-A34D-1BDD32EBD872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217809B-111B-4397-BB4D-04307E461244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F00F7D97-731C-4FEC-B7A4-08A6A21A78E0}"/>
              </a:ext>
            </a:extLst>
          </p:cNvPr>
          <p:cNvSpPr/>
          <p:nvPr userDrawn="1"/>
        </p:nvSpPr>
        <p:spPr>
          <a:xfrm>
            <a:off x="11013043" y="2305969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335B77FF-D2F5-4D3C-B714-C0BBDD6854A4}"/>
              </a:ext>
            </a:extLst>
          </p:cNvPr>
          <p:cNvSpPr/>
          <p:nvPr userDrawn="1"/>
        </p:nvSpPr>
        <p:spPr>
          <a:xfrm>
            <a:off x="11013043" y="2149145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6BCD909F-39AF-4F14-93BA-9FD29D3DA9A1}"/>
              </a:ext>
            </a:extLst>
          </p:cNvPr>
          <p:cNvSpPr/>
          <p:nvPr userDrawn="1"/>
        </p:nvSpPr>
        <p:spPr>
          <a:xfrm>
            <a:off x="9153785" y="1049652"/>
            <a:ext cx="153071" cy="153071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B60A078C-1DEC-4ABA-9275-F709B57401DB}"/>
              </a:ext>
            </a:extLst>
          </p:cNvPr>
          <p:cNvSpPr/>
          <p:nvPr userDrawn="1"/>
        </p:nvSpPr>
        <p:spPr>
          <a:xfrm>
            <a:off x="10751679" y="6372503"/>
            <a:ext cx="137557" cy="137557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4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4" y="4647"/>
                  <a:pt x="4724" y="57166"/>
                  <a:pt x="4724" y="121924"/>
                </a:cubicBezTo>
                <a:close/>
              </a:path>
            </a:pathLst>
          </a:custGeom>
          <a:solidFill>
            <a:srgbClr val="FF804C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01ABEE3-C73E-4DFC-AD04-623038D46E4D}"/>
              </a:ext>
            </a:extLst>
          </p:cNvPr>
          <p:cNvGrpSpPr/>
          <p:nvPr userDrawn="1"/>
        </p:nvGrpSpPr>
        <p:grpSpPr>
          <a:xfrm>
            <a:off x="11493120" y="5514318"/>
            <a:ext cx="394921" cy="307506"/>
            <a:chOff x="11218597" y="5972608"/>
            <a:chExt cx="394921" cy="307506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6FBCB31A-C8AF-4748-AC2F-8D67BAA3D71F}"/>
                </a:ext>
              </a:extLst>
            </p:cNvPr>
            <p:cNvSpPr/>
            <p:nvPr userDrawn="1"/>
          </p:nvSpPr>
          <p:spPr>
            <a:xfrm>
              <a:off x="11218597" y="6217991"/>
              <a:ext cx="394921" cy="62123"/>
            </a:xfrm>
            <a:custGeom>
              <a:avLst/>
              <a:gdLst>
                <a:gd name="connsiteX0" fmla="*/ 4724 w 689410"/>
                <a:gd name="connsiteY0" fmla="*/ 106199 h 108446"/>
                <a:gd name="connsiteX1" fmla="*/ 690960 w 689410"/>
                <a:gd name="connsiteY1" fmla="*/ 106199 h 108446"/>
                <a:gd name="connsiteX2" fmla="*/ 690960 w 689410"/>
                <a:gd name="connsiteY2" fmla="*/ 4724 h 108446"/>
                <a:gd name="connsiteX3" fmla="*/ 4724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4724" y="106199"/>
                  </a:moveTo>
                  <a:lnTo>
                    <a:pt x="690960" y="106199"/>
                  </a:lnTo>
                  <a:lnTo>
                    <a:pt x="690960" y="4724"/>
                  </a:lnTo>
                  <a:lnTo>
                    <a:pt x="4724" y="4724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89DD98E-130B-4EB4-A14B-B1A11FD08FE4}"/>
                </a:ext>
              </a:extLst>
            </p:cNvPr>
            <p:cNvSpPr/>
            <p:nvPr userDrawn="1"/>
          </p:nvSpPr>
          <p:spPr>
            <a:xfrm>
              <a:off x="11218597" y="6095300"/>
              <a:ext cx="394921" cy="62123"/>
            </a:xfrm>
            <a:custGeom>
              <a:avLst/>
              <a:gdLst>
                <a:gd name="connsiteX0" fmla="*/ 4724 w 689410"/>
                <a:gd name="connsiteY0" fmla="*/ 106199 h 108446"/>
                <a:gd name="connsiteX1" fmla="*/ 690960 w 689410"/>
                <a:gd name="connsiteY1" fmla="*/ 106199 h 108446"/>
                <a:gd name="connsiteX2" fmla="*/ 690960 w 689410"/>
                <a:gd name="connsiteY2" fmla="*/ 4724 h 108446"/>
                <a:gd name="connsiteX3" fmla="*/ 4724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4724" y="106199"/>
                  </a:moveTo>
                  <a:lnTo>
                    <a:pt x="690960" y="106199"/>
                  </a:lnTo>
                  <a:lnTo>
                    <a:pt x="690960" y="4724"/>
                  </a:lnTo>
                  <a:lnTo>
                    <a:pt x="4724" y="4724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2556BA9-49CE-46D5-B459-6463D6608537}"/>
                </a:ext>
              </a:extLst>
            </p:cNvPr>
            <p:cNvSpPr/>
            <p:nvPr userDrawn="1"/>
          </p:nvSpPr>
          <p:spPr>
            <a:xfrm>
              <a:off x="11218597" y="5972608"/>
              <a:ext cx="394921" cy="62123"/>
            </a:xfrm>
            <a:custGeom>
              <a:avLst/>
              <a:gdLst>
                <a:gd name="connsiteX0" fmla="*/ 4724 w 689410"/>
                <a:gd name="connsiteY0" fmla="*/ 106199 h 108446"/>
                <a:gd name="connsiteX1" fmla="*/ 690960 w 689410"/>
                <a:gd name="connsiteY1" fmla="*/ 106199 h 108446"/>
                <a:gd name="connsiteX2" fmla="*/ 690960 w 689410"/>
                <a:gd name="connsiteY2" fmla="*/ 4724 h 108446"/>
                <a:gd name="connsiteX3" fmla="*/ 4724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4724" y="106199"/>
                  </a:moveTo>
                  <a:lnTo>
                    <a:pt x="690960" y="106199"/>
                  </a:lnTo>
                  <a:lnTo>
                    <a:pt x="690960" y="4724"/>
                  </a:lnTo>
                  <a:lnTo>
                    <a:pt x="4724" y="4724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9F7DB9A-BB61-46FE-A71B-1603BDFD7826}"/>
              </a:ext>
            </a:extLst>
          </p:cNvPr>
          <p:cNvSpPr/>
          <p:nvPr userDrawn="1"/>
        </p:nvSpPr>
        <p:spPr>
          <a:xfrm>
            <a:off x="2287211" y="6163529"/>
            <a:ext cx="122614" cy="122614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5FDD6F2-B7CE-4CF2-9C72-AB6A886B0C77}"/>
              </a:ext>
            </a:extLst>
          </p:cNvPr>
          <p:cNvGrpSpPr/>
          <p:nvPr userDrawn="1"/>
        </p:nvGrpSpPr>
        <p:grpSpPr>
          <a:xfrm>
            <a:off x="561570" y="5696529"/>
            <a:ext cx="349616" cy="271039"/>
            <a:chOff x="881472" y="6160021"/>
            <a:chExt cx="349616" cy="271039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95F329D-68B1-44AE-AF94-FA794A0323D3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DA3BD69-696D-419C-9EFE-C7963F5813B0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813DE92-ED24-4851-B1E0-1E52D6FB05EF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A08D89FD-E0D8-427F-898A-E8E10751E036}"/>
              </a:ext>
            </a:extLst>
          </p:cNvPr>
          <p:cNvSpPr/>
          <p:nvPr userDrawn="1"/>
        </p:nvSpPr>
        <p:spPr>
          <a:xfrm>
            <a:off x="10179625" y="1122169"/>
            <a:ext cx="709611" cy="596908"/>
          </a:xfrm>
          <a:custGeom>
            <a:avLst/>
            <a:gdLst>
              <a:gd name="connsiteX0" fmla="*/ 4724 w 1316851"/>
              <a:gd name="connsiteY0" fmla="*/ 4724 h 1107704"/>
              <a:gd name="connsiteX1" fmla="*/ 768033 w 1316851"/>
              <a:gd name="connsiteY1" fmla="*/ 4724 h 1107704"/>
              <a:gd name="connsiteX2" fmla="*/ 1317625 w 1316851"/>
              <a:gd name="connsiteY2" fmla="*/ 554316 h 1107704"/>
              <a:gd name="connsiteX3" fmla="*/ 1317625 w 1316851"/>
              <a:gd name="connsiteY3" fmla="*/ 554316 h 1107704"/>
              <a:gd name="connsiteX4" fmla="*/ 768033 w 1316851"/>
              <a:gd name="connsiteY4" fmla="*/ 1103908 h 1107704"/>
              <a:gd name="connsiteX5" fmla="*/ 745801 w 1316851"/>
              <a:gd name="connsiteY5" fmla="*/ 1103908 h 1107704"/>
              <a:gd name="connsiteX6" fmla="*/ 196210 w 1316851"/>
              <a:gd name="connsiteY6" fmla="*/ 554316 h 1107704"/>
              <a:gd name="connsiteX7" fmla="*/ 196210 w 1316851"/>
              <a:gd name="connsiteY7" fmla="*/ 270419 h 1107704"/>
              <a:gd name="connsiteX8" fmla="*/ 4724 w 1316851"/>
              <a:gd name="connsiteY8" fmla="*/ 4724 h 1107704"/>
              <a:gd name="connsiteX9" fmla="*/ 4724 w 1316851"/>
              <a:gd name="connsiteY9" fmla="*/ 4724 h 11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6851" h="1107704">
                <a:moveTo>
                  <a:pt x="4724" y="4724"/>
                </a:moveTo>
                <a:lnTo>
                  <a:pt x="768033" y="4724"/>
                </a:lnTo>
                <a:cubicBezTo>
                  <a:pt x="1071529" y="4724"/>
                  <a:pt x="1317625" y="250743"/>
                  <a:pt x="1317625" y="554316"/>
                </a:cubicBezTo>
                <a:lnTo>
                  <a:pt x="1317625" y="554316"/>
                </a:lnTo>
                <a:cubicBezTo>
                  <a:pt x="1317625" y="857812"/>
                  <a:pt x="1071606" y="1103908"/>
                  <a:pt x="768033" y="1103908"/>
                </a:cubicBezTo>
                <a:lnTo>
                  <a:pt x="745801" y="1103908"/>
                </a:lnTo>
                <a:cubicBezTo>
                  <a:pt x="442306" y="1103908"/>
                  <a:pt x="196210" y="857889"/>
                  <a:pt x="196210" y="554316"/>
                </a:cubicBezTo>
                <a:lnTo>
                  <a:pt x="196210" y="270419"/>
                </a:lnTo>
                <a:cubicBezTo>
                  <a:pt x="196210" y="149888"/>
                  <a:pt x="119058" y="42835"/>
                  <a:pt x="4724" y="4724"/>
                </a:cubicBezTo>
                <a:lnTo>
                  <a:pt x="4724" y="4724"/>
                </a:ln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5170278C-553F-4B4E-8E29-17FD405CF811}"/>
              </a:ext>
            </a:extLst>
          </p:cNvPr>
          <p:cNvSpPr/>
          <p:nvPr userDrawn="1"/>
        </p:nvSpPr>
        <p:spPr>
          <a:xfrm flipV="1">
            <a:off x="10179625" y="483982"/>
            <a:ext cx="709611" cy="596908"/>
          </a:xfrm>
          <a:custGeom>
            <a:avLst/>
            <a:gdLst>
              <a:gd name="connsiteX0" fmla="*/ 4724 w 1316851"/>
              <a:gd name="connsiteY0" fmla="*/ 4724 h 1107704"/>
              <a:gd name="connsiteX1" fmla="*/ 768033 w 1316851"/>
              <a:gd name="connsiteY1" fmla="*/ 4724 h 1107704"/>
              <a:gd name="connsiteX2" fmla="*/ 1317625 w 1316851"/>
              <a:gd name="connsiteY2" fmla="*/ 554316 h 1107704"/>
              <a:gd name="connsiteX3" fmla="*/ 1317625 w 1316851"/>
              <a:gd name="connsiteY3" fmla="*/ 554316 h 1107704"/>
              <a:gd name="connsiteX4" fmla="*/ 768033 w 1316851"/>
              <a:gd name="connsiteY4" fmla="*/ 1103908 h 1107704"/>
              <a:gd name="connsiteX5" fmla="*/ 745801 w 1316851"/>
              <a:gd name="connsiteY5" fmla="*/ 1103908 h 1107704"/>
              <a:gd name="connsiteX6" fmla="*/ 196210 w 1316851"/>
              <a:gd name="connsiteY6" fmla="*/ 554316 h 1107704"/>
              <a:gd name="connsiteX7" fmla="*/ 196210 w 1316851"/>
              <a:gd name="connsiteY7" fmla="*/ 270419 h 1107704"/>
              <a:gd name="connsiteX8" fmla="*/ 4724 w 1316851"/>
              <a:gd name="connsiteY8" fmla="*/ 4724 h 1107704"/>
              <a:gd name="connsiteX9" fmla="*/ 4724 w 1316851"/>
              <a:gd name="connsiteY9" fmla="*/ 4724 h 11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6851" h="1107704">
                <a:moveTo>
                  <a:pt x="4724" y="4724"/>
                </a:moveTo>
                <a:lnTo>
                  <a:pt x="768033" y="4724"/>
                </a:lnTo>
                <a:cubicBezTo>
                  <a:pt x="1071529" y="4724"/>
                  <a:pt x="1317625" y="250743"/>
                  <a:pt x="1317625" y="554316"/>
                </a:cubicBezTo>
                <a:lnTo>
                  <a:pt x="1317625" y="554316"/>
                </a:lnTo>
                <a:cubicBezTo>
                  <a:pt x="1317625" y="857812"/>
                  <a:pt x="1071606" y="1103908"/>
                  <a:pt x="768033" y="1103908"/>
                </a:cubicBezTo>
                <a:lnTo>
                  <a:pt x="745801" y="1103908"/>
                </a:lnTo>
                <a:cubicBezTo>
                  <a:pt x="442306" y="1103908"/>
                  <a:pt x="196210" y="857889"/>
                  <a:pt x="196210" y="554316"/>
                </a:cubicBezTo>
                <a:lnTo>
                  <a:pt x="196210" y="270419"/>
                </a:lnTo>
                <a:cubicBezTo>
                  <a:pt x="196210" y="149888"/>
                  <a:pt x="119058" y="42835"/>
                  <a:pt x="4724" y="4724"/>
                </a:cubicBezTo>
                <a:lnTo>
                  <a:pt x="4724" y="4724"/>
                </a:ln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DBAE383-5796-42E0-AF4F-1AA09B96CEE9}"/>
              </a:ext>
            </a:extLst>
          </p:cNvPr>
          <p:cNvSpPr/>
          <p:nvPr userDrawn="1"/>
        </p:nvSpPr>
        <p:spPr>
          <a:xfrm>
            <a:off x="1126393" y="1976362"/>
            <a:ext cx="152835" cy="152835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2EE38C0D-80A6-4F57-89F4-39511DDF4F8E}"/>
              </a:ext>
            </a:extLst>
          </p:cNvPr>
          <p:cNvSpPr/>
          <p:nvPr userDrawn="1"/>
        </p:nvSpPr>
        <p:spPr>
          <a:xfrm>
            <a:off x="855297" y="405442"/>
            <a:ext cx="290935" cy="290935"/>
          </a:xfrm>
          <a:prstGeom prst="donut">
            <a:avLst/>
          </a:pr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01FE6D2-CC9F-4AF6-8C81-5D433E7E7F83}"/>
              </a:ext>
            </a:extLst>
          </p:cNvPr>
          <p:cNvSpPr/>
          <p:nvPr userDrawn="1"/>
        </p:nvSpPr>
        <p:spPr>
          <a:xfrm rot="540553">
            <a:off x="9469171" y="6271384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81318F4-C15A-4F4C-8E44-17F8F66B4BC5}"/>
              </a:ext>
            </a:extLst>
          </p:cNvPr>
          <p:cNvSpPr/>
          <p:nvPr userDrawn="1"/>
        </p:nvSpPr>
        <p:spPr>
          <a:xfrm>
            <a:off x="11672831" y="1011331"/>
            <a:ext cx="153071" cy="153071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F70D5B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14FBCF-3647-4AE3-869B-DC3CDEEC8906}"/>
              </a:ext>
            </a:extLst>
          </p:cNvPr>
          <p:cNvGrpSpPr/>
          <p:nvPr userDrawn="1"/>
        </p:nvGrpSpPr>
        <p:grpSpPr>
          <a:xfrm>
            <a:off x="458185" y="269755"/>
            <a:ext cx="290341" cy="226068"/>
            <a:chOff x="10611834" y="1931353"/>
            <a:chExt cx="689411" cy="536796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7C36390-F5D1-4D0B-88FE-5DD9141F9C9B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E98B865-2FB3-4EAD-9657-53D8EE5A6CAA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17D57C7-3B58-4161-805D-8A49371A47D0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D37773A-BFC1-4358-A854-7C6EFD9E0603}"/>
              </a:ext>
            </a:extLst>
          </p:cNvPr>
          <p:cNvSpPr/>
          <p:nvPr userDrawn="1"/>
        </p:nvSpPr>
        <p:spPr>
          <a:xfrm>
            <a:off x="11568549" y="2667919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F949ED1-0598-4450-B2BD-A82C0B8A67FC}"/>
              </a:ext>
            </a:extLst>
          </p:cNvPr>
          <p:cNvSpPr/>
          <p:nvPr userDrawn="1"/>
        </p:nvSpPr>
        <p:spPr>
          <a:xfrm>
            <a:off x="11568549" y="2434363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6BB7589-54D1-4543-A7B2-DE830AC8E9B7}"/>
              </a:ext>
            </a:extLst>
          </p:cNvPr>
          <p:cNvSpPr/>
          <p:nvPr userDrawn="1"/>
        </p:nvSpPr>
        <p:spPr>
          <a:xfrm>
            <a:off x="9925310" y="474373"/>
            <a:ext cx="153071" cy="153071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A150F59-6892-4FBD-A8C0-ABBF0000588B}"/>
              </a:ext>
            </a:extLst>
          </p:cNvPr>
          <p:cNvSpPr/>
          <p:nvPr userDrawn="1"/>
        </p:nvSpPr>
        <p:spPr>
          <a:xfrm>
            <a:off x="11374924" y="3997497"/>
            <a:ext cx="122614" cy="122614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C847D5-E04E-4B29-B32C-459D4A56C5B0}"/>
              </a:ext>
            </a:extLst>
          </p:cNvPr>
          <p:cNvGrpSpPr/>
          <p:nvPr userDrawn="1"/>
        </p:nvGrpSpPr>
        <p:grpSpPr>
          <a:xfrm>
            <a:off x="8886769" y="210018"/>
            <a:ext cx="153071" cy="271039"/>
            <a:chOff x="881472" y="6160021"/>
            <a:chExt cx="349616" cy="271039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07208D2-D231-49CB-B13F-4BE2119FF750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54F6070-47E1-4F95-8D3C-77C7D78DD9FC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332D9FC3-97F4-4E5F-A181-2094E903AE7E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DC955C-A1FA-4757-AA8B-0AB02A5461CD}"/>
              </a:ext>
            </a:extLst>
          </p:cNvPr>
          <p:cNvSpPr/>
          <p:nvPr/>
        </p:nvSpPr>
        <p:spPr>
          <a:xfrm>
            <a:off x="1974897" y="6293882"/>
            <a:ext cx="186805" cy="93402"/>
          </a:xfrm>
          <a:custGeom>
            <a:avLst/>
            <a:gdLst>
              <a:gd name="connsiteX0" fmla="*/ 99006 w 186804"/>
              <a:gd name="connsiteY0" fmla="*/ 14010 h 93402"/>
              <a:gd name="connsiteX1" fmla="*/ 184003 w 186804"/>
              <a:gd name="connsiteY1" fmla="*/ 86677 h 93402"/>
              <a:gd name="connsiteX2" fmla="*/ 14010 w 186804"/>
              <a:gd name="connsiteY2" fmla="*/ 86677 h 9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04" h="93402">
                <a:moveTo>
                  <a:pt x="99006" y="14010"/>
                </a:moveTo>
                <a:lnTo>
                  <a:pt x="184003" y="86677"/>
                </a:lnTo>
                <a:lnTo>
                  <a:pt x="14010" y="86677"/>
                </a:lnTo>
                <a:close/>
              </a:path>
            </a:pathLst>
          </a:custGeom>
          <a:solidFill>
            <a:srgbClr val="F70D5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36C8B366-FCFC-4370-B8A3-02F081732162}"/>
              </a:ext>
            </a:extLst>
          </p:cNvPr>
          <p:cNvSpPr/>
          <p:nvPr/>
        </p:nvSpPr>
        <p:spPr>
          <a:xfrm>
            <a:off x="1974897" y="6189645"/>
            <a:ext cx="186805" cy="93402"/>
          </a:xfrm>
          <a:custGeom>
            <a:avLst/>
            <a:gdLst>
              <a:gd name="connsiteX0" fmla="*/ 99006 w 186804"/>
              <a:gd name="connsiteY0" fmla="*/ 14010 h 93402"/>
              <a:gd name="connsiteX1" fmla="*/ 184003 w 186804"/>
              <a:gd name="connsiteY1" fmla="*/ 86864 h 93402"/>
              <a:gd name="connsiteX2" fmla="*/ 14010 w 186804"/>
              <a:gd name="connsiteY2" fmla="*/ 86864 h 9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04" h="93402">
                <a:moveTo>
                  <a:pt x="99006" y="14010"/>
                </a:moveTo>
                <a:lnTo>
                  <a:pt x="184003" y="86864"/>
                </a:lnTo>
                <a:lnTo>
                  <a:pt x="14010" y="86864"/>
                </a:lnTo>
                <a:close/>
              </a:path>
            </a:pathLst>
          </a:custGeom>
          <a:solidFill>
            <a:srgbClr val="F70D5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77A3DCF-1C02-4257-A034-F2010B30CEC9}"/>
              </a:ext>
            </a:extLst>
          </p:cNvPr>
          <p:cNvSpPr/>
          <p:nvPr/>
        </p:nvSpPr>
        <p:spPr>
          <a:xfrm>
            <a:off x="599082" y="6010499"/>
            <a:ext cx="149444" cy="149444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rgbClr val="FF53B2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528EF38-818E-4AB8-BAA9-AD8EA0E6ADC0}"/>
              </a:ext>
            </a:extLst>
          </p:cNvPr>
          <p:cNvGrpSpPr/>
          <p:nvPr userDrawn="1"/>
        </p:nvGrpSpPr>
        <p:grpSpPr>
          <a:xfrm>
            <a:off x="10756592" y="5735831"/>
            <a:ext cx="854395" cy="704975"/>
            <a:chOff x="10679773" y="5847969"/>
            <a:chExt cx="594972" cy="490921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C45B804-D65A-465F-B923-997EF37487FB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4974ACA-645A-4685-BF8D-009F0AED331C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A4D23809-1572-4C56-94CB-694A0E380D29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9396A70-DEE1-4762-9AC5-BE5C452C4AF6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1E6316D8-CDCF-420A-AAD4-C14B3E0F1B54}"/>
              </a:ext>
            </a:extLst>
          </p:cNvPr>
          <p:cNvSpPr/>
          <p:nvPr/>
        </p:nvSpPr>
        <p:spPr>
          <a:xfrm>
            <a:off x="5260468" y="6239896"/>
            <a:ext cx="149444" cy="149444"/>
          </a:xfrm>
          <a:custGeom>
            <a:avLst/>
            <a:gdLst>
              <a:gd name="connsiteX0" fmla="*/ 126840 w 149443"/>
              <a:gd name="connsiteY0" fmla="*/ 77150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840 w 149443"/>
              <a:gd name="connsiteY4" fmla="*/ 77150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840" y="77150"/>
                </a:moveTo>
                <a:cubicBezTo>
                  <a:pt x="126840" y="104610"/>
                  <a:pt x="104611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611" y="27647"/>
                  <a:pt x="126840" y="49877"/>
                  <a:pt x="126840" y="77150"/>
                </a:cubicBezTo>
                <a:close/>
              </a:path>
            </a:pathLst>
          </a:custGeom>
          <a:solidFill>
            <a:srgbClr val="65DEFF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98642D4-701C-4116-B51F-10A6849705BA}"/>
              </a:ext>
            </a:extLst>
          </p:cNvPr>
          <p:cNvGrpSpPr/>
          <p:nvPr userDrawn="1"/>
        </p:nvGrpSpPr>
        <p:grpSpPr>
          <a:xfrm>
            <a:off x="308741" y="3429000"/>
            <a:ext cx="149444" cy="316109"/>
            <a:chOff x="5165011" y="5955205"/>
            <a:chExt cx="186805" cy="197452"/>
          </a:xfrm>
          <a:solidFill>
            <a:srgbClr val="5C66F7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161A642-447A-4FE7-8DE3-D18DFFA74E2B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3BCEF5D-FE83-43C5-BE4B-C11F2EA93D8B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36E76C-85C2-4B9F-8684-0567DCF10CCF}"/>
              </a:ext>
            </a:extLst>
          </p:cNvPr>
          <p:cNvGrpSpPr/>
          <p:nvPr userDrawn="1"/>
        </p:nvGrpSpPr>
        <p:grpSpPr>
          <a:xfrm>
            <a:off x="10078381" y="6092378"/>
            <a:ext cx="1008147" cy="688313"/>
            <a:chOff x="8393612" y="4474800"/>
            <a:chExt cx="2530060" cy="1727400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A3D57D2-F4BE-4E38-974D-D644EFD4E281}"/>
                </a:ext>
              </a:extLst>
            </p:cNvPr>
            <p:cNvSpPr/>
            <p:nvPr userDrawn="1"/>
          </p:nvSpPr>
          <p:spPr>
            <a:xfrm>
              <a:off x="9289227" y="4474800"/>
              <a:ext cx="1634445" cy="1727400"/>
            </a:xfrm>
            <a:custGeom>
              <a:avLst/>
              <a:gdLst>
                <a:gd name="connsiteX0" fmla="*/ 775160 w 1634445"/>
                <a:gd name="connsiteY0" fmla="*/ 4724 h 1727399"/>
                <a:gd name="connsiteX1" fmla="*/ 20139 w 1634445"/>
                <a:gd name="connsiteY1" fmla="*/ 4724 h 1727399"/>
                <a:gd name="connsiteX2" fmla="*/ 675699 w 1634445"/>
                <a:gd name="connsiteY2" fmla="*/ 660516 h 1727399"/>
                <a:gd name="connsiteX3" fmla="*/ 19906 w 1634445"/>
                <a:gd name="connsiteY3" fmla="*/ 1316308 h 1727399"/>
                <a:gd name="connsiteX4" fmla="*/ 4724 w 1634445"/>
                <a:gd name="connsiteY4" fmla="*/ 1316308 h 1727399"/>
                <a:gd name="connsiteX5" fmla="*/ 740302 w 1634445"/>
                <a:gd name="connsiteY5" fmla="*/ 1728793 h 1727399"/>
                <a:gd name="connsiteX6" fmla="*/ 775160 w 1634445"/>
                <a:gd name="connsiteY6" fmla="*/ 1728793 h 1727399"/>
                <a:gd name="connsiteX7" fmla="*/ 1637156 w 1634445"/>
                <a:gd name="connsiteY7" fmla="*/ 866797 h 1727399"/>
                <a:gd name="connsiteX8" fmla="*/ 1637156 w 1634445"/>
                <a:gd name="connsiteY8" fmla="*/ 866797 h 1727399"/>
                <a:gd name="connsiteX9" fmla="*/ 775160 w 1634445"/>
                <a:gd name="connsiteY9" fmla="*/ 4724 h 172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4445" h="1727399">
                  <a:moveTo>
                    <a:pt x="775160" y="4724"/>
                  </a:moveTo>
                  <a:lnTo>
                    <a:pt x="20139" y="4724"/>
                  </a:lnTo>
                  <a:cubicBezTo>
                    <a:pt x="382196" y="4802"/>
                    <a:pt x="675699" y="298382"/>
                    <a:pt x="675699" y="660516"/>
                  </a:cubicBezTo>
                  <a:cubicBezTo>
                    <a:pt x="675699" y="1022651"/>
                    <a:pt x="382118" y="1316308"/>
                    <a:pt x="19906" y="1316308"/>
                  </a:cubicBezTo>
                  <a:lnTo>
                    <a:pt x="4724" y="1316308"/>
                  </a:lnTo>
                  <a:cubicBezTo>
                    <a:pt x="156239" y="1563722"/>
                    <a:pt x="428982" y="1728793"/>
                    <a:pt x="740302" y="1728793"/>
                  </a:cubicBezTo>
                  <a:lnTo>
                    <a:pt x="775160" y="1728793"/>
                  </a:lnTo>
                  <a:cubicBezTo>
                    <a:pt x="1251240" y="1728793"/>
                    <a:pt x="1637156" y="1342878"/>
                    <a:pt x="1637156" y="866797"/>
                  </a:cubicBezTo>
                  <a:lnTo>
                    <a:pt x="1637156" y="866797"/>
                  </a:lnTo>
                  <a:cubicBezTo>
                    <a:pt x="1637156" y="390639"/>
                    <a:pt x="1251240" y="4724"/>
                    <a:pt x="775160" y="4724"/>
                  </a:cubicBezTo>
                  <a:close/>
                </a:path>
              </a:pathLst>
            </a:custGeom>
            <a:solidFill>
              <a:srgbClr val="FF629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81170B51-459B-49B9-9220-88082B77BE6A}"/>
                </a:ext>
              </a:extLst>
            </p:cNvPr>
            <p:cNvSpPr/>
            <p:nvPr userDrawn="1"/>
          </p:nvSpPr>
          <p:spPr>
            <a:xfrm>
              <a:off x="8393612" y="4478919"/>
              <a:ext cx="914050" cy="1316852"/>
            </a:xfrm>
            <a:custGeom>
              <a:avLst/>
              <a:gdLst>
                <a:gd name="connsiteX0" fmla="*/ 773920 w 914050"/>
                <a:gd name="connsiteY0" fmla="*/ 421469 h 1316851"/>
                <a:gd name="connsiteX1" fmla="*/ 473523 w 914050"/>
                <a:gd name="connsiteY1" fmla="*/ 4724 h 1316851"/>
                <a:gd name="connsiteX2" fmla="*/ 915676 w 914050"/>
                <a:gd name="connsiteY2" fmla="*/ 4724 h 1316851"/>
                <a:gd name="connsiteX3" fmla="*/ 915521 w 914050"/>
                <a:gd name="connsiteY3" fmla="*/ 4724 h 1316851"/>
                <a:gd name="connsiteX4" fmla="*/ 4724 w 914050"/>
                <a:gd name="connsiteY4" fmla="*/ 4724 h 1316851"/>
                <a:gd name="connsiteX5" fmla="*/ 233237 w 914050"/>
                <a:gd name="connsiteY5" fmla="*/ 321776 h 1316851"/>
                <a:gd name="connsiteX6" fmla="*/ 233237 w 914050"/>
                <a:gd name="connsiteY6" fmla="*/ 660516 h 1316851"/>
                <a:gd name="connsiteX7" fmla="*/ 889029 w 914050"/>
                <a:gd name="connsiteY7" fmla="*/ 1316308 h 1316851"/>
                <a:gd name="connsiteX8" fmla="*/ 900339 w 914050"/>
                <a:gd name="connsiteY8" fmla="*/ 1316308 h 1316851"/>
                <a:gd name="connsiteX9" fmla="*/ 773920 w 914050"/>
                <a:gd name="connsiteY9" fmla="*/ 866797 h 1316851"/>
                <a:gd name="connsiteX10" fmla="*/ 773920 w 914050"/>
                <a:gd name="connsiteY10" fmla="*/ 421469 h 131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050" h="1316851">
                  <a:moveTo>
                    <a:pt x="773920" y="421469"/>
                  </a:moveTo>
                  <a:cubicBezTo>
                    <a:pt x="773920" y="232384"/>
                    <a:pt x="652925" y="64525"/>
                    <a:pt x="473523" y="4724"/>
                  </a:cubicBezTo>
                  <a:lnTo>
                    <a:pt x="915676" y="4724"/>
                  </a:lnTo>
                  <a:cubicBezTo>
                    <a:pt x="915599" y="4724"/>
                    <a:pt x="915521" y="4724"/>
                    <a:pt x="915521" y="4724"/>
                  </a:cubicBezTo>
                  <a:lnTo>
                    <a:pt x="4724" y="4724"/>
                  </a:lnTo>
                  <a:cubicBezTo>
                    <a:pt x="141212" y="50194"/>
                    <a:pt x="233237" y="177929"/>
                    <a:pt x="233237" y="321776"/>
                  </a:cubicBezTo>
                  <a:lnTo>
                    <a:pt x="233237" y="660516"/>
                  </a:lnTo>
                  <a:cubicBezTo>
                    <a:pt x="233237" y="1022651"/>
                    <a:pt x="526817" y="1316308"/>
                    <a:pt x="889029" y="1316308"/>
                  </a:cubicBezTo>
                  <a:lnTo>
                    <a:pt x="900339" y="1316308"/>
                  </a:lnTo>
                  <a:cubicBezTo>
                    <a:pt x="820165" y="1185398"/>
                    <a:pt x="773920" y="1031481"/>
                    <a:pt x="773920" y="866797"/>
                  </a:cubicBezTo>
                  <a:lnTo>
                    <a:pt x="773920" y="421469"/>
                  </a:lnTo>
                  <a:close/>
                </a:path>
              </a:pathLst>
            </a:custGeom>
            <a:solidFill>
              <a:srgbClr val="65DEFF"/>
            </a:solidFill>
            <a:ln w="774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801E0F4-8565-4EA9-8B14-637B478F2263}"/>
                </a:ext>
              </a:extLst>
            </p:cNvPr>
            <p:cNvSpPr/>
            <p:nvPr userDrawn="1"/>
          </p:nvSpPr>
          <p:spPr>
            <a:xfrm>
              <a:off x="8862489" y="4478919"/>
              <a:ext cx="1099959" cy="1316852"/>
            </a:xfrm>
            <a:custGeom>
              <a:avLst/>
              <a:gdLst>
                <a:gd name="connsiteX0" fmla="*/ 1102437 w 1099958"/>
                <a:gd name="connsiteY0" fmla="*/ 660516 h 1316851"/>
                <a:gd name="connsiteX1" fmla="*/ 446877 w 1099958"/>
                <a:gd name="connsiteY1" fmla="*/ 4724 h 1316851"/>
                <a:gd name="connsiteX2" fmla="*/ 4724 w 1099958"/>
                <a:gd name="connsiteY2" fmla="*/ 4724 h 1316851"/>
                <a:gd name="connsiteX3" fmla="*/ 305122 w 1099958"/>
                <a:gd name="connsiteY3" fmla="*/ 421469 h 1316851"/>
                <a:gd name="connsiteX4" fmla="*/ 305122 w 1099958"/>
                <a:gd name="connsiteY4" fmla="*/ 866720 h 1316851"/>
                <a:gd name="connsiteX5" fmla="*/ 431540 w 1099958"/>
                <a:gd name="connsiteY5" fmla="*/ 1316231 h 1316851"/>
                <a:gd name="connsiteX6" fmla="*/ 446722 w 1099958"/>
                <a:gd name="connsiteY6" fmla="*/ 1316231 h 1316851"/>
                <a:gd name="connsiteX7" fmla="*/ 1102437 w 1099958"/>
                <a:gd name="connsiteY7" fmla="*/ 660516 h 131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9958" h="1316851">
                  <a:moveTo>
                    <a:pt x="1102437" y="660516"/>
                  </a:moveTo>
                  <a:cubicBezTo>
                    <a:pt x="1102437" y="298382"/>
                    <a:pt x="808934" y="4879"/>
                    <a:pt x="446877" y="4724"/>
                  </a:cubicBezTo>
                  <a:lnTo>
                    <a:pt x="4724" y="4724"/>
                  </a:lnTo>
                  <a:cubicBezTo>
                    <a:pt x="184126" y="64525"/>
                    <a:pt x="305122" y="232384"/>
                    <a:pt x="305122" y="421469"/>
                  </a:cubicBezTo>
                  <a:lnTo>
                    <a:pt x="305122" y="866720"/>
                  </a:lnTo>
                  <a:cubicBezTo>
                    <a:pt x="305122" y="1031481"/>
                    <a:pt x="351366" y="1185398"/>
                    <a:pt x="431540" y="1316231"/>
                  </a:cubicBezTo>
                  <a:lnTo>
                    <a:pt x="446722" y="1316231"/>
                  </a:lnTo>
                  <a:cubicBezTo>
                    <a:pt x="808856" y="1316231"/>
                    <a:pt x="1102437" y="1022651"/>
                    <a:pt x="1102437" y="660516"/>
                  </a:cubicBezTo>
                  <a:close/>
                </a:path>
              </a:pathLst>
            </a:custGeom>
            <a:solidFill>
              <a:srgbClr val="47547C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06007FD7-B0C0-4E69-8713-21CE417735D1}"/>
              </a:ext>
            </a:extLst>
          </p:cNvPr>
          <p:cNvSpPr/>
          <p:nvPr userDrawn="1"/>
        </p:nvSpPr>
        <p:spPr>
          <a:xfrm rot="10800000" flipH="1">
            <a:off x="320709" y="5106094"/>
            <a:ext cx="470684" cy="392756"/>
          </a:xfrm>
          <a:custGeom>
            <a:avLst/>
            <a:gdLst>
              <a:gd name="connsiteX0" fmla="*/ 1168511 w 1169674"/>
              <a:gd name="connsiteY0" fmla="*/ 979040 h 976019"/>
              <a:gd name="connsiteX1" fmla="*/ 491882 w 1169674"/>
              <a:gd name="connsiteY1" fmla="*/ 979040 h 976019"/>
              <a:gd name="connsiteX2" fmla="*/ 4724 w 1169674"/>
              <a:gd name="connsiteY2" fmla="*/ 491882 h 976019"/>
              <a:gd name="connsiteX3" fmla="*/ 4724 w 1169674"/>
              <a:gd name="connsiteY3" fmla="*/ 491882 h 976019"/>
              <a:gd name="connsiteX4" fmla="*/ 491882 w 1169674"/>
              <a:gd name="connsiteY4" fmla="*/ 4724 h 976019"/>
              <a:gd name="connsiteX5" fmla="*/ 511557 w 1169674"/>
              <a:gd name="connsiteY5" fmla="*/ 4724 h 976019"/>
              <a:gd name="connsiteX6" fmla="*/ 998715 w 1169674"/>
              <a:gd name="connsiteY6" fmla="*/ 491882 h 976019"/>
              <a:gd name="connsiteX7" fmla="*/ 998715 w 1169674"/>
              <a:gd name="connsiteY7" fmla="*/ 743478 h 976019"/>
              <a:gd name="connsiteX8" fmla="*/ 1168511 w 1169674"/>
              <a:gd name="connsiteY8" fmla="*/ 979040 h 976019"/>
              <a:gd name="connsiteX9" fmla="*/ 1168511 w 1169674"/>
              <a:gd name="connsiteY9" fmla="*/ 979040 h 9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674" h="976019">
                <a:moveTo>
                  <a:pt x="1168511" y="979040"/>
                </a:moveTo>
                <a:lnTo>
                  <a:pt x="491882" y="979040"/>
                </a:lnTo>
                <a:cubicBezTo>
                  <a:pt x="222857" y="979040"/>
                  <a:pt x="4724" y="760907"/>
                  <a:pt x="4724" y="491882"/>
                </a:cubicBezTo>
                <a:lnTo>
                  <a:pt x="4724" y="491882"/>
                </a:lnTo>
                <a:cubicBezTo>
                  <a:pt x="4724" y="222857"/>
                  <a:pt x="222857" y="4724"/>
                  <a:pt x="491882" y="4724"/>
                </a:cubicBezTo>
                <a:lnTo>
                  <a:pt x="511557" y="4724"/>
                </a:lnTo>
                <a:cubicBezTo>
                  <a:pt x="780582" y="4724"/>
                  <a:pt x="998715" y="222857"/>
                  <a:pt x="998715" y="491882"/>
                </a:cubicBezTo>
                <a:lnTo>
                  <a:pt x="998715" y="743478"/>
                </a:lnTo>
                <a:cubicBezTo>
                  <a:pt x="998715" y="850375"/>
                  <a:pt x="1067114" y="945266"/>
                  <a:pt x="1168511" y="979040"/>
                </a:cubicBezTo>
                <a:lnTo>
                  <a:pt x="1168511" y="979040"/>
                </a:lnTo>
                <a:close/>
              </a:path>
            </a:pathLst>
          </a:custGeom>
          <a:solidFill>
            <a:srgbClr val="BA67FA"/>
          </a:solidFill>
          <a:ln w="1449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F09BBF64-6841-4F93-9615-59E4801D2119}"/>
              </a:ext>
            </a:extLst>
          </p:cNvPr>
          <p:cNvSpPr/>
          <p:nvPr userDrawn="1"/>
        </p:nvSpPr>
        <p:spPr>
          <a:xfrm>
            <a:off x="1289132" y="831506"/>
            <a:ext cx="685765" cy="654593"/>
          </a:xfrm>
          <a:custGeom>
            <a:avLst/>
            <a:gdLst>
              <a:gd name="connsiteX0" fmla="*/ 852467 w 1704161"/>
              <a:gd name="connsiteY0" fmla="*/ 4724 h 1626699"/>
              <a:gd name="connsiteX1" fmla="*/ 852467 w 1704161"/>
              <a:gd name="connsiteY1" fmla="*/ 4724 h 1626699"/>
              <a:gd name="connsiteX2" fmla="*/ 4724 w 1704161"/>
              <a:gd name="connsiteY2" fmla="*/ 852389 h 1626699"/>
              <a:gd name="connsiteX3" fmla="*/ 4724 w 1704161"/>
              <a:gd name="connsiteY3" fmla="*/ 886628 h 1626699"/>
              <a:gd name="connsiteX4" fmla="*/ 432391 w 1704161"/>
              <a:gd name="connsiteY4" fmla="*/ 1623058 h 1626699"/>
              <a:gd name="connsiteX5" fmla="*/ 1066184 w 1704161"/>
              <a:gd name="connsiteY5" fmla="*/ 993990 h 1626699"/>
              <a:gd name="connsiteX6" fmla="*/ 1700132 w 1704161"/>
              <a:gd name="connsiteY6" fmla="*/ 1627938 h 1626699"/>
              <a:gd name="connsiteX7" fmla="*/ 1700132 w 1704161"/>
              <a:gd name="connsiteY7" fmla="*/ 852389 h 1626699"/>
              <a:gd name="connsiteX8" fmla="*/ 852467 w 1704161"/>
              <a:gd name="connsiteY8" fmla="*/ 4724 h 162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161" h="1626699">
                <a:moveTo>
                  <a:pt x="852467" y="4724"/>
                </a:moveTo>
                <a:lnTo>
                  <a:pt x="852467" y="4724"/>
                </a:lnTo>
                <a:cubicBezTo>
                  <a:pt x="384287" y="4724"/>
                  <a:pt x="4724" y="384287"/>
                  <a:pt x="4724" y="852389"/>
                </a:cubicBezTo>
                <a:lnTo>
                  <a:pt x="4724" y="886628"/>
                </a:lnTo>
                <a:cubicBezTo>
                  <a:pt x="4724" y="1201975"/>
                  <a:pt x="176922" y="1477042"/>
                  <a:pt x="432391" y="1623058"/>
                </a:cubicBezTo>
                <a:cubicBezTo>
                  <a:pt x="435025" y="1275176"/>
                  <a:pt x="717761" y="993990"/>
                  <a:pt x="1066184" y="993990"/>
                </a:cubicBezTo>
                <a:cubicBezTo>
                  <a:pt x="1416312" y="993990"/>
                  <a:pt x="1700132" y="1277810"/>
                  <a:pt x="1700132" y="1627938"/>
                </a:cubicBezTo>
                <a:lnTo>
                  <a:pt x="1700132" y="852389"/>
                </a:lnTo>
                <a:cubicBezTo>
                  <a:pt x="1700210" y="384210"/>
                  <a:pt x="1320647" y="4724"/>
                  <a:pt x="852467" y="4724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F3E8B209-B3F7-43BE-AADF-5FAAE42D4A96}"/>
              </a:ext>
            </a:extLst>
          </p:cNvPr>
          <p:cNvSpPr/>
          <p:nvPr userDrawn="1"/>
        </p:nvSpPr>
        <p:spPr>
          <a:xfrm>
            <a:off x="1461166" y="1482764"/>
            <a:ext cx="511206" cy="358468"/>
          </a:xfrm>
          <a:custGeom>
            <a:avLst/>
            <a:gdLst>
              <a:gd name="connsiteX0" fmla="*/ 862769 w 1270374"/>
              <a:gd name="connsiteY0" fmla="*/ 115959 h 890811"/>
              <a:gd name="connsiteX1" fmla="*/ 424955 w 1270374"/>
              <a:gd name="connsiteY1" fmla="*/ 115959 h 890811"/>
              <a:gd name="connsiteX2" fmla="*/ 4879 w 1270374"/>
              <a:gd name="connsiteY2" fmla="*/ 4724 h 890811"/>
              <a:gd name="connsiteX3" fmla="*/ 4724 w 1270374"/>
              <a:gd name="connsiteY3" fmla="*/ 9604 h 890811"/>
              <a:gd name="connsiteX4" fmla="*/ 4724 w 1270374"/>
              <a:gd name="connsiteY4" fmla="*/ 35244 h 890811"/>
              <a:gd name="connsiteX5" fmla="*/ 638672 w 1270374"/>
              <a:gd name="connsiteY5" fmla="*/ 669192 h 890811"/>
              <a:gd name="connsiteX6" fmla="*/ 966103 w 1270374"/>
              <a:gd name="connsiteY6" fmla="*/ 669192 h 890811"/>
              <a:gd name="connsiteX7" fmla="*/ 1272620 w 1270374"/>
              <a:gd name="connsiteY7" fmla="*/ 890113 h 890811"/>
              <a:gd name="connsiteX8" fmla="*/ 1272620 w 1270374"/>
              <a:gd name="connsiteY8" fmla="*/ 411399 h 890811"/>
              <a:gd name="connsiteX9" fmla="*/ 862769 w 1270374"/>
              <a:gd name="connsiteY9" fmla="*/ 115959 h 89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0374" h="890811">
                <a:moveTo>
                  <a:pt x="862769" y="115959"/>
                </a:moveTo>
                <a:lnTo>
                  <a:pt x="424955" y="115959"/>
                </a:lnTo>
                <a:cubicBezTo>
                  <a:pt x="272122" y="115959"/>
                  <a:pt x="128740" y="75524"/>
                  <a:pt x="4879" y="4724"/>
                </a:cubicBezTo>
                <a:cubicBezTo>
                  <a:pt x="4879" y="6351"/>
                  <a:pt x="4724" y="7978"/>
                  <a:pt x="4724" y="9604"/>
                </a:cubicBezTo>
                <a:lnTo>
                  <a:pt x="4724" y="35244"/>
                </a:lnTo>
                <a:cubicBezTo>
                  <a:pt x="4724" y="385372"/>
                  <a:pt x="288544" y="669192"/>
                  <a:pt x="638672" y="669192"/>
                </a:cubicBezTo>
                <a:lnTo>
                  <a:pt x="966103" y="669192"/>
                </a:lnTo>
                <a:cubicBezTo>
                  <a:pt x="1105148" y="669192"/>
                  <a:pt x="1228622" y="758196"/>
                  <a:pt x="1272620" y="890113"/>
                </a:cubicBezTo>
                <a:lnTo>
                  <a:pt x="1272620" y="411399"/>
                </a:lnTo>
                <a:cubicBezTo>
                  <a:pt x="1213826" y="234941"/>
                  <a:pt x="1048755" y="115959"/>
                  <a:pt x="862769" y="115959"/>
                </a:cubicBez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19FFB536-35BC-4291-A034-F177B4C0E17F}"/>
              </a:ext>
            </a:extLst>
          </p:cNvPr>
          <p:cNvSpPr/>
          <p:nvPr userDrawn="1"/>
        </p:nvSpPr>
        <p:spPr>
          <a:xfrm>
            <a:off x="1461259" y="1229624"/>
            <a:ext cx="511206" cy="417693"/>
          </a:xfrm>
          <a:custGeom>
            <a:avLst/>
            <a:gdLst>
              <a:gd name="connsiteX0" fmla="*/ 638517 w 1270374"/>
              <a:gd name="connsiteY0" fmla="*/ 4724 h 1037989"/>
              <a:gd name="connsiteX1" fmla="*/ 4724 w 1270374"/>
              <a:gd name="connsiteY1" fmla="*/ 633792 h 1037989"/>
              <a:gd name="connsiteX2" fmla="*/ 424800 w 1270374"/>
              <a:gd name="connsiteY2" fmla="*/ 745027 h 1037989"/>
              <a:gd name="connsiteX3" fmla="*/ 862614 w 1270374"/>
              <a:gd name="connsiteY3" fmla="*/ 745027 h 1037989"/>
              <a:gd name="connsiteX4" fmla="*/ 1272465 w 1270374"/>
              <a:gd name="connsiteY4" fmla="*/ 1040467 h 1037989"/>
              <a:gd name="connsiteX5" fmla="*/ 1272465 w 1270374"/>
              <a:gd name="connsiteY5" fmla="*/ 638672 h 1037989"/>
              <a:gd name="connsiteX6" fmla="*/ 638517 w 1270374"/>
              <a:gd name="connsiteY6" fmla="*/ 4724 h 103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0374" h="1037989">
                <a:moveTo>
                  <a:pt x="638517" y="4724"/>
                </a:moveTo>
                <a:cubicBezTo>
                  <a:pt x="290016" y="4724"/>
                  <a:pt x="7358" y="285911"/>
                  <a:pt x="4724" y="633792"/>
                </a:cubicBezTo>
                <a:cubicBezTo>
                  <a:pt x="128586" y="704592"/>
                  <a:pt x="271968" y="745027"/>
                  <a:pt x="424800" y="745027"/>
                </a:cubicBezTo>
                <a:lnTo>
                  <a:pt x="862614" y="745027"/>
                </a:lnTo>
                <a:cubicBezTo>
                  <a:pt x="1048600" y="745027"/>
                  <a:pt x="1213671" y="864009"/>
                  <a:pt x="1272465" y="1040467"/>
                </a:cubicBezTo>
                <a:lnTo>
                  <a:pt x="1272465" y="638672"/>
                </a:lnTo>
                <a:cubicBezTo>
                  <a:pt x="1272465" y="288544"/>
                  <a:pt x="988567" y="4724"/>
                  <a:pt x="638517" y="47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A30E3DC-69EA-41B3-B0C2-E25A933F4958}"/>
              </a:ext>
            </a:extLst>
          </p:cNvPr>
          <p:cNvSpPr/>
          <p:nvPr userDrawn="1"/>
        </p:nvSpPr>
        <p:spPr>
          <a:xfrm>
            <a:off x="1461259" y="1229624"/>
            <a:ext cx="511206" cy="417693"/>
          </a:xfrm>
          <a:custGeom>
            <a:avLst/>
            <a:gdLst>
              <a:gd name="connsiteX0" fmla="*/ 638517 w 1270374"/>
              <a:gd name="connsiteY0" fmla="*/ 4724 h 1037989"/>
              <a:gd name="connsiteX1" fmla="*/ 4724 w 1270374"/>
              <a:gd name="connsiteY1" fmla="*/ 633792 h 1037989"/>
              <a:gd name="connsiteX2" fmla="*/ 424800 w 1270374"/>
              <a:gd name="connsiteY2" fmla="*/ 745027 h 1037989"/>
              <a:gd name="connsiteX3" fmla="*/ 862614 w 1270374"/>
              <a:gd name="connsiteY3" fmla="*/ 745027 h 1037989"/>
              <a:gd name="connsiteX4" fmla="*/ 1272465 w 1270374"/>
              <a:gd name="connsiteY4" fmla="*/ 1040467 h 1037989"/>
              <a:gd name="connsiteX5" fmla="*/ 1272465 w 1270374"/>
              <a:gd name="connsiteY5" fmla="*/ 638672 h 1037989"/>
              <a:gd name="connsiteX6" fmla="*/ 638517 w 1270374"/>
              <a:gd name="connsiteY6" fmla="*/ 4724 h 103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0374" h="1037989">
                <a:moveTo>
                  <a:pt x="638517" y="4724"/>
                </a:moveTo>
                <a:cubicBezTo>
                  <a:pt x="290016" y="4724"/>
                  <a:pt x="7358" y="285911"/>
                  <a:pt x="4724" y="633792"/>
                </a:cubicBezTo>
                <a:cubicBezTo>
                  <a:pt x="128586" y="704592"/>
                  <a:pt x="271968" y="745027"/>
                  <a:pt x="424800" y="745027"/>
                </a:cubicBezTo>
                <a:lnTo>
                  <a:pt x="862614" y="745027"/>
                </a:lnTo>
                <a:cubicBezTo>
                  <a:pt x="1048600" y="745027"/>
                  <a:pt x="1213671" y="864009"/>
                  <a:pt x="1272465" y="1040467"/>
                </a:cubicBezTo>
                <a:lnTo>
                  <a:pt x="1272465" y="638672"/>
                </a:lnTo>
                <a:cubicBezTo>
                  <a:pt x="1272465" y="288544"/>
                  <a:pt x="988567" y="4724"/>
                  <a:pt x="638517" y="4724"/>
                </a:cubicBezTo>
                <a:close/>
              </a:path>
            </a:pathLst>
          </a:custGeom>
          <a:solidFill>
            <a:srgbClr val="FF9D00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6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AA78FDA-5CD0-49D5-A374-4199B2AB2448}"/>
              </a:ext>
            </a:extLst>
          </p:cNvPr>
          <p:cNvSpPr/>
          <p:nvPr userDrawn="1"/>
        </p:nvSpPr>
        <p:spPr>
          <a:xfrm>
            <a:off x="1126393" y="1976362"/>
            <a:ext cx="152835" cy="152835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5A3E5790-3B5C-4D28-BEE0-77BF00793F62}"/>
              </a:ext>
            </a:extLst>
          </p:cNvPr>
          <p:cNvSpPr/>
          <p:nvPr userDrawn="1"/>
        </p:nvSpPr>
        <p:spPr>
          <a:xfrm>
            <a:off x="855297" y="405442"/>
            <a:ext cx="290935" cy="290935"/>
          </a:xfrm>
          <a:prstGeom prst="donut">
            <a:avLst/>
          </a:pr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B7DA3E4-185E-4784-AB49-9791A42B535A}"/>
              </a:ext>
            </a:extLst>
          </p:cNvPr>
          <p:cNvSpPr/>
          <p:nvPr userDrawn="1"/>
        </p:nvSpPr>
        <p:spPr>
          <a:xfrm rot="540553">
            <a:off x="9469171" y="6271384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8FD49F7-2A73-4C67-AA6D-CEE3EC67E00F}"/>
              </a:ext>
            </a:extLst>
          </p:cNvPr>
          <p:cNvSpPr/>
          <p:nvPr userDrawn="1"/>
        </p:nvSpPr>
        <p:spPr>
          <a:xfrm>
            <a:off x="11672831" y="1011331"/>
            <a:ext cx="153071" cy="153071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F70D5B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C7B602-1C8D-462C-97C0-5DD0A3D63B9A}"/>
              </a:ext>
            </a:extLst>
          </p:cNvPr>
          <p:cNvGrpSpPr/>
          <p:nvPr userDrawn="1"/>
        </p:nvGrpSpPr>
        <p:grpSpPr>
          <a:xfrm>
            <a:off x="458185" y="269755"/>
            <a:ext cx="290341" cy="226068"/>
            <a:chOff x="10611834" y="1931353"/>
            <a:chExt cx="689411" cy="53679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1EC8D82-A9BF-4A6A-9BFD-48D8405D5447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A77B1E1-683B-4AB5-B795-F005378DA4C0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48F8076-9D81-43E7-A8C9-800DA2425E88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0492974-DE6B-4A90-BC90-B73FCE149C2B}"/>
              </a:ext>
            </a:extLst>
          </p:cNvPr>
          <p:cNvSpPr/>
          <p:nvPr userDrawn="1"/>
        </p:nvSpPr>
        <p:spPr>
          <a:xfrm>
            <a:off x="11568549" y="2667919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34857EF-1039-42D7-B46A-E8E0EF1FC206}"/>
              </a:ext>
            </a:extLst>
          </p:cNvPr>
          <p:cNvSpPr/>
          <p:nvPr userDrawn="1"/>
        </p:nvSpPr>
        <p:spPr>
          <a:xfrm>
            <a:off x="11568549" y="2434363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B1E135D-CE8F-4557-8E79-4B140C5D7902}"/>
              </a:ext>
            </a:extLst>
          </p:cNvPr>
          <p:cNvSpPr/>
          <p:nvPr userDrawn="1"/>
        </p:nvSpPr>
        <p:spPr>
          <a:xfrm>
            <a:off x="9925310" y="474373"/>
            <a:ext cx="153071" cy="153071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A8EAC9C-F1D5-4DB7-B5A5-455DBB73258F}"/>
              </a:ext>
            </a:extLst>
          </p:cNvPr>
          <p:cNvSpPr/>
          <p:nvPr userDrawn="1"/>
        </p:nvSpPr>
        <p:spPr>
          <a:xfrm>
            <a:off x="11374924" y="3997497"/>
            <a:ext cx="122614" cy="122614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5C7E7D-9CA1-45A7-BB69-97C730225B9B}"/>
              </a:ext>
            </a:extLst>
          </p:cNvPr>
          <p:cNvGrpSpPr/>
          <p:nvPr userDrawn="1"/>
        </p:nvGrpSpPr>
        <p:grpSpPr>
          <a:xfrm>
            <a:off x="8886769" y="210018"/>
            <a:ext cx="153071" cy="271039"/>
            <a:chOff x="881472" y="6160021"/>
            <a:chExt cx="349616" cy="27103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D9CED4B2-3376-4B9C-BEA2-BE79B99EE6A5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7EBFB9A-EC22-4E6B-BF4C-E99B835C42D3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2AE549C-FC07-4950-8245-2E33515911EC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7FE36E8-31F4-41B2-A5D2-174BABD61634}"/>
              </a:ext>
            </a:extLst>
          </p:cNvPr>
          <p:cNvSpPr/>
          <p:nvPr userDrawn="1"/>
        </p:nvSpPr>
        <p:spPr>
          <a:xfrm>
            <a:off x="1974897" y="6293882"/>
            <a:ext cx="186805" cy="93402"/>
          </a:xfrm>
          <a:custGeom>
            <a:avLst/>
            <a:gdLst>
              <a:gd name="connsiteX0" fmla="*/ 99006 w 186804"/>
              <a:gd name="connsiteY0" fmla="*/ 14010 h 93402"/>
              <a:gd name="connsiteX1" fmla="*/ 184003 w 186804"/>
              <a:gd name="connsiteY1" fmla="*/ 86677 h 93402"/>
              <a:gd name="connsiteX2" fmla="*/ 14010 w 186804"/>
              <a:gd name="connsiteY2" fmla="*/ 86677 h 9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04" h="93402">
                <a:moveTo>
                  <a:pt x="99006" y="14010"/>
                </a:moveTo>
                <a:lnTo>
                  <a:pt x="184003" y="86677"/>
                </a:lnTo>
                <a:lnTo>
                  <a:pt x="14010" y="86677"/>
                </a:lnTo>
                <a:close/>
              </a:path>
            </a:pathLst>
          </a:custGeom>
          <a:solidFill>
            <a:srgbClr val="F70D5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87B9074-A78B-4B7C-8FD9-83901F6A81B1}"/>
              </a:ext>
            </a:extLst>
          </p:cNvPr>
          <p:cNvSpPr/>
          <p:nvPr userDrawn="1"/>
        </p:nvSpPr>
        <p:spPr>
          <a:xfrm>
            <a:off x="1974897" y="6189645"/>
            <a:ext cx="186805" cy="93402"/>
          </a:xfrm>
          <a:custGeom>
            <a:avLst/>
            <a:gdLst>
              <a:gd name="connsiteX0" fmla="*/ 99006 w 186804"/>
              <a:gd name="connsiteY0" fmla="*/ 14010 h 93402"/>
              <a:gd name="connsiteX1" fmla="*/ 184003 w 186804"/>
              <a:gd name="connsiteY1" fmla="*/ 86864 h 93402"/>
              <a:gd name="connsiteX2" fmla="*/ 14010 w 186804"/>
              <a:gd name="connsiteY2" fmla="*/ 86864 h 9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04" h="93402">
                <a:moveTo>
                  <a:pt x="99006" y="14010"/>
                </a:moveTo>
                <a:lnTo>
                  <a:pt x="184003" y="86864"/>
                </a:lnTo>
                <a:lnTo>
                  <a:pt x="14010" y="86864"/>
                </a:lnTo>
                <a:close/>
              </a:path>
            </a:pathLst>
          </a:custGeom>
          <a:solidFill>
            <a:srgbClr val="F70D5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63A1A87-C871-4445-81D5-47A46215D0A5}"/>
              </a:ext>
            </a:extLst>
          </p:cNvPr>
          <p:cNvSpPr/>
          <p:nvPr userDrawn="1"/>
        </p:nvSpPr>
        <p:spPr>
          <a:xfrm>
            <a:off x="599082" y="6010499"/>
            <a:ext cx="149444" cy="149444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rgbClr val="FF53B2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5397DB4-8B7E-4B28-B173-02BCE356D0F7}"/>
              </a:ext>
            </a:extLst>
          </p:cNvPr>
          <p:cNvGrpSpPr/>
          <p:nvPr userDrawn="1"/>
        </p:nvGrpSpPr>
        <p:grpSpPr>
          <a:xfrm>
            <a:off x="10756592" y="5735831"/>
            <a:ext cx="854395" cy="704975"/>
            <a:chOff x="10679773" y="5847969"/>
            <a:chExt cx="594972" cy="490921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D2D4556B-F80E-4228-93E6-76093CAC6FC6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FFB3F3A-1E9B-4F7E-9803-80247070C867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EDDBD73-2FF0-4B05-8A05-CC5B1D5A3AC3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0D2726D-5ABF-44C9-92FB-C295FF8AECE0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C1648F-EA7C-4976-8F7F-4330805FF220}"/>
              </a:ext>
            </a:extLst>
          </p:cNvPr>
          <p:cNvSpPr/>
          <p:nvPr userDrawn="1"/>
        </p:nvSpPr>
        <p:spPr>
          <a:xfrm>
            <a:off x="5260468" y="6239896"/>
            <a:ext cx="149444" cy="149444"/>
          </a:xfrm>
          <a:custGeom>
            <a:avLst/>
            <a:gdLst>
              <a:gd name="connsiteX0" fmla="*/ 126840 w 149443"/>
              <a:gd name="connsiteY0" fmla="*/ 77150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840 w 149443"/>
              <a:gd name="connsiteY4" fmla="*/ 77150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840" y="77150"/>
                </a:moveTo>
                <a:cubicBezTo>
                  <a:pt x="126840" y="104610"/>
                  <a:pt x="104611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611" y="27647"/>
                  <a:pt x="126840" y="49877"/>
                  <a:pt x="126840" y="77150"/>
                </a:cubicBezTo>
                <a:close/>
              </a:path>
            </a:pathLst>
          </a:custGeom>
          <a:solidFill>
            <a:srgbClr val="65DEFF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7AA676-A4F9-4650-BFBF-946F03C0D953}"/>
              </a:ext>
            </a:extLst>
          </p:cNvPr>
          <p:cNvGrpSpPr/>
          <p:nvPr userDrawn="1"/>
        </p:nvGrpSpPr>
        <p:grpSpPr>
          <a:xfrm>
            <a:off x="308741" y="3429000"/>
            <a:ext cx="149444" cy="316109"/>
            <a:chOff x="5165011" y="5955205"/>
            <a:chExt cx="186805" cy="197452"/>
          </a:xfrm>
          <a:solidFill>
            <a:srgbClr val="5C66F7"/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1D3A23F-B948-4901-B981-B0755FB3F05E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5EDFDF6-E240-4F47-B9B3-9405113CA07D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337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bg>
      <p:bgPr>
        <a:solidFill>
          <a:srgbClr val="006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4005C041-D767-4F35-A993-A3D627D0E1CC}"/>
              </a:ext>
            </a:extLst>
          </p:cNvPr>
          <p:cNvSpPr/>
          <p:nvPr userDrawn="1"/>
        </p:nvSpPr>
        <p:spPr>
          <a:xfrm>
            <a:off x="11401295" y="4685723"/>
            <a:ext cx="290935" cy="290935"/>
          </a:xfrm>
          <a:prstGeom prst="donut">
            <a:avLst/>
          </a:prstGeom>
          <a:solidFill>
            <a:schemeClr val="bg1">
              <a:alpha val="20000"/>
            </a:schemeClr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1DD4018-B9E2-474F-83A4-ADF314F4DB7D}"/>
              </a:ext>
            </a:extLst>
          </p:cNvPr>
          <p:cNvSpPr/>
          <p:nvPr userDrawn="1"/>
        </p:nvSpPr>
        <p:spPr>
          <a:xfrm rot="540553">
            <a:off x="10907446" y="325995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8D857-0CAC-4449-9011-A248C2BD403B}"/>
              </a:ext>
            </a:extLst>
          </p:cNvPr>
          <p:cNvSpPr/>
          <p:nvPr userDrawn="1"/>
        </p:nvSpPr>
        <p:spPr>
          <a:xfrm>
            <a:off x="11672831" y="1011331"/>
            <a:ext cx="153071" cy="153071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CC8C6B-FA05-4546-AAB2-63D9D9972726}"/>
              </a:ext>
            </a:extLst>
          </p:cNvPr>
          <p:cNvGrpSpPr/>
          <p:nvPr userDrawn="1"/>
        </p:nvGrpSpPr>
        <p:grpSpPr>
          <a:xfrm>
            <a:off x="11401591" y="5205205"/>
            <a:ext cx="290341" cy="226068"/>
            <a:chOff x="10611834" y="1931353"/>
            <a:chExt cx="689411" cy="536796"/>
          </a:xfrm>
          <a:solidFill>
            <a:schemeClr val="bg1">
              <a:alpha val="20000"/>
            </a:schemeClr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4AB6A3C-9E1C-4EB2-9403-F5875BB0DEA1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grpFill/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DCD958B6-C793-4C5C-B9AF-86374EB9B338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grpFill/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92ADEA4-8214-4E01-A66E-268BAED81EB3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grpFill/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DAAB57C-71B8-4A5E-88C6-6D2B734C829C}"/>
              </a:ext>
            </a:extLst>
          </p:cNvPr>
          <p:cNvGrpSpPr/>
          <p:nvPr userDrawn="1"/>
        </p:nvGrpSpPr>
        <p:grpSpPr>
          <a:xfrm>
            <a:off x="11723699" y="2434363"/>
            <a:ext cx="106551" cy="233555"/>
            <a:chOff x="11568549" y="2434363"/>
            <a:chExt cx="261702" cy="347124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D6E688-BD04-4293-97FE-E00CBFE5D1DB}"/>
                </a:ext>
              </a:extLst>
            </p:cNvPr>
            <p:cNvSpPr/>
            <p:nvPr userDrawn="1"/>
          </p:nvSpPr>
          <p:spPr>
            <a:xfrm>
              <a:off x="11568549" y="2667919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0E7B85B2-D181-4146-B2FD-F05290C3A91D}"/>
                </a:ext>
              </a:extLst>
            </p:cNvPr>
            <p:cNvSpPr/>
            <p:nvPr userDrawn="1"/>
          </p:nvSpPr>
          <p:spPr>
            <a:xfrm>
              <a:off x="11568549" y="2434363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E0799-326E-4A7E-9A45-9953BA05204A}"/>
              </a:ext>
            </a:extLst>
          </p:cNvPr>
          <p:cNvSpPr/>
          <p:nvPr userDrawn="1"/>
        </p:nvSpPr>
        <p:spPr>
          <a:xfrm>
            <a:off x="4391285" y="6329515"/>
            <a:ext cx="153071" cy="153071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CE3FC85-48EB-427D-AAA3-FBA9616E4100}"/>
              </a:ext>
            </a:extLst>
          </p:cNvPr>
          <p:cNvSpPr/>
          <p:nvPr userDrawn="1"/>
        </p:nvSpPr>
        <p:spPr>
          <a:xfrm>
            <a:off x="980925" y="4433479"/>
            <a:ext cx="122614" cy="122614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F52FE3A-6342-4BA2-B796-01A71D1CCFEA}"/>
              </a:ext>
            </a:extLst>
          </p:cNvPr>
          <p:cNvGrpSpPr/>
          <p:nvPr userDrawn="1"/>
        </p:nvGrpSpPr>
        <p:grpSpPr>
          <a:xfrm>
            <a:off x="1155010" y="500707"/>
            <a:ext cx="153071" cy="271039"/>
            <a:chOff x="881472" y="6160021"/>
            <a:chExt cx="349616" cy="271039"/>
          </a:xfrm>
          <a:solidFill>
            <a:schemeClr val="bg1">
              <a:alpha val="20000"/>
            </a:schemeClr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8046362-5BF9-49BA-8881-AF3A6348A707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7CAEA03-8474-49C4-AC61-B307CC5B5AAC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459DE56-BC99-489F-A2DE-1C85A54C1EA5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364218-EF53-4572-B965-21569017F130}"/>
              </a:ext>
            </a:extLst>
          </p:cNvPr>
          <p:cNvGrpSpPr/>
          <p:nvPr userDrawn="1"/>
        </p:nvGrpSpPr>
        <p:grpSpPr>
          <a:xfrm>
            <a:off x="2231949" y="6427232"/>
            <a:ext cx="186805" cy="196836"/>
            <a:chOff x="1974897" y="6293882"/>
            <a:chExt cx="186805" cy="196836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AFFB46D-2483-4649-AB74-90A44043F5FC}"/>
                </a:ext>
              </a:extLst>
            </p:cNvPr>
            <p:cNvSpPr/>
            <p:nvPr userDrawn="1"/>
          </p:nvSpPr>
          <p:spPr>
            <a:xfrm>
              <a:off x="1974897" y="6293882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677 h 93402"/>
                <a:gd name="connsiteX2" fmla="*/ 14010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677"/>
                  </a:lnTo>
                  <a:lnTo>
                    <a:pt x="14010" y="8667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37D0775-41E0-4E27-868B-2EA3B6CDC769}"/>
                </a:ext>
              </a:extLst>
            </p:cNvPr>
            <p:cNvSpPr/>
            <p:nvPr userDrawn="1"/>
          </p:nvSpPr>
          <p:spPr>
            <a:xfrm>
              <a:off x="1974897" y="6397316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864 h 93402"/>
                <a:gd name="connsiteX2" fmla="*/ 14010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864"/>
                  </a:lnTo>
                  <a:lnTo>
                    <a:pt x="14010" y="8686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458034A-1240-47AE-84E0-4243A1928E3F}"/>
              </a:ext>
            </a:extLst>
          </p:cNvPr>
          <p:cNvSpPr/>
          <p:nvPr userDrawn="1"/>
        </p:nvSpPr>
        <p:spPr>
          <a:xfrm>
            <a:off x="11326573" y="6111957"/>
            <a:ext cx="149444" cy="149444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EDAC9F-151C-4040-B449-5BEDC1F7B4B3}"/>
              </a:ext>
            </a:extLst>
          </p:cNvPr>
          <p:cNvGrpSpPr/>
          <p:nvPr userDrawn="1"/>
        </p:nvGrpSpPr>
        <p:grpSpPr>
          <a:xfrm>
            <a:off x="528633" y="5662135"/>
            <a:ext cx="854395" cy="704975"/>
            <a:chOff x="10679773" y="5847969"/>
            <a:chExt cx="594972" cy="490921"/>
          </a:xfrm>
          <a:solidFill>
            <a:schemeClr val="bg1">
              <a:alpha val="20000"/>
            </a:schemeClr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45D70F8-F216-4396-BE31-703560088BA0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3298928-F892-4314-927A-7C212A10B9D6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31A34CC-20C0-481F-8C76-6CCFD7294BFA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F87CE3D-1519-4AAD-83D2-D75D9BEB624E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4C5A99F-B9D0-48C7-AD5A-AE9644BA6709}"/>
              </a:ext>
            </a:extLst>
          </p:cNvPr>
          <p:cNvGrpSpPr/>
          <p:nvPr userDrawn="1"/>
        </p:nvGrpSpPr>
        <p:grpSpPr>
          <a:xfrm>
            <a:off x="10223261" y="6406050"/>
            <a:ext cx="149444" cy="316109"/>
            <a:chOff x="5165011" y="5955205"/>
            <a:chExt cx="186805" cy="197452"/>
          </a:xfrm>
          <a:solidFill>
            <a:schemeClr val="bg1">
              <a:alpha val="20000"/>
            </a:schemeClr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C9BA2FD-4E75-4274-B64F-2D210B87160D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0E617EC-760A-4C87-820F-1A418B24F8EB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920CC405-D684-4D4B-9B74-419402245C11}"/>
              </a:ext>
            </a:extLst>
          </p:cNvPr>
          <p:cNvSpPr/>
          <p:nvPr userDrawn="1"/>
        </p:nvSpPr>
        <p:spPr>
          <a:xfrm rot="540553">
            <a:off x="807817" y="2677901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58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12">
            <a:extLst>
              <a:ext uri="{FF2B5EF4-FFF2-40B4-BE49-F238E27FC236}">
                <a16:creationId xmlns:a16="http://schemas.microsoft.com/office/drawing/2014/main" id="{795B766E-C18D-45BA-8A71-582377E941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55248" y="961773"/>
            <a:ext cx="3672519" cy="4947140"/>
          </a:xfrm>
          <a:prstGeom prst="roundRect">
            <a:avLst>
              <a:gd name="adj" fmla="val 577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A28291D-9269-4E1F-9CC5-0B53E80A8C4F}"/>
              </a:ext>
            </a:extLst>
          </p:cNvPr>
          <p:cNvSpPr/>
          <p:nvPr userDrawn="1"/>
        </p:nvSpPr>
        <p:spPr>
          <a:xfrm>
            <a:off x="1126393" y="1976362"/>
            <a:ext cx="152835" cy="152835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1D1B27C3-73A8-4FA5-B6DB-DBD08065471A}"/>
              </a:ext>
            </a:extLst>
          </p:cNvPr>
          <p:cNvSpPr/>
          <p:nvPr userDrawn="1"/>
        </p:nvSpPr>
        <p:spPr>
          <a:xfrm>
            <a:off x="855297" y="405442"/>
            <a:ext cx="290935" cy="290935"/>
          </a:xfrm>
          <a:prstGeom prst="donut">
            <a:avLst/>
          </a:pr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0D11B78-CED9-44FA-8722-E21E4A429D1F}"/>
              </a:ext>
            </a:extLst>
          </p:cNvPr>
          <p:cNvSpPr/>
          <p:nvPr userDrawn="1"/>
        </p:nvSpPr>
        <p:spPr>
          <a:xfrm rot="540553">
            <a:off x="9469171" y="6271384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DB8B749-77AA-4F96-BB5D-DAF2F0593765}"/>
              </a:ext>
            </a:extLst>
          </p:cNvPr>
          <p:cNvSpPr/>
          <p:nvPr userDrawn="1"/>
        </p:nvSpPr>
        <p:spPr>
          <a:xfrm>
            <a:off x="11672831" y="1011331"/>
            <a:ext cx="153071" cy="153071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F70D5B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5057012-BD72-405B-B937-D976F5BB71CE}"/>
              </a:ext>
            </a:extLst>
          </p:cNvPr>
          <p:cNvGrpSpPr/>
          <p:nvPr userDrawn="1"/>
        </p:nvGrpSpPr>
        <p:grpSpPr>
          <a:xfrm>
            <a:off x="458185" y="269755"/>
            <a:ext cx="290341" cy="226068"/>
            <a:chOff x="10611834" y="1931353"/>
            <a:chExt cx="689411" cy="53679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3DBE767-34F9-422F-9992-BF0B60E35557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D580B1E5-85E9-482E-B540-CD8E3DDDB2BD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6D489A9-A3C1-4F58-94EA-E7DD3554F7AB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7AD8C53-7CCC-4FF3-9E86-088C3D592A7A}"/>
              </a:ext>
            </a:extLst>
          </p:cNvPr>
          <p:cNvSpPr/>
          <p:nvPr userDrawn="1"/>
        </p:nvSpPr>
        <p:spPr>
          <a:xfrm>
            <a:off x="11568549" y="2667919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7DC9C38-0490-47A5-B175-2B00AA74D480}"/>
              </a:ext>
            </a:extLst>
          </p:cNvPr>
          <p:cNvSpPr/>
          <p:nvPr userDrawn="1"/>
        </p:nvSpPr>
        <p:spPr>
          <a:xfrm>
            <a:off x="11568549" y="2434363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C145998-F1E6-462D-B331-3A3C7E557EF0}"/>
              </a:ext>
            </a:extLst>
          </p:cNvPr>
          <p:cNvSpPr/>
          <p:nvPr userDrawn="1"/>
        </p:nvSpPr>
        <p:spPr>
          <a:xfrm>
            <a:off x="9925310" y="474373"/>
            <a:ext cx="153071" cy="153071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62B0024-8BE0-4379-846A-A87A39C8420E}"/>
              </a:ext>
            </a:extLst>
          </p:cNvPr>
          <p:cNvSpPr/>
          <p:nvPr userDrawn="1"/>
        </p:nvSpPr>
        <p:spPr>
          <a:xfrm>
            <a:off x="11374924" y="3997497"/>
            <a:ext cx="122614" cy="122614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AF0541-2009-402E-99D5-4628831867F5}"/>
              </a:ext>
            </a:extLst>
          </p:cNvPr>
          <p:cNvGrpSpPr/>
          <p:nvPr userDrawn="1"/>
        </p:nvGrpSpPr>
        <p:grpSpPr>
          <a:xfrm>
            <a:off x="8886769" y="210018"/>
            <a:ext cx="153071" cy="271039"/>
            <a:chOff x="881472" y="6160021"/>
            <a:chExt cx="349616" cy="27103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D1000874-B877-4AF1-A70F-F898D3DC5684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673707C-FED6-452F-BB02-5073031FD853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D1D3BCD-AA71-4F31-8036-D5F6FE65754B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4E7AF26-75E5-4DA0-8674-A3D1A11B64FB}"/>
              </a:ext>
            </a:extLst>
          </p:cNvPr>
          <p:cNvSpPr/>
          <p:nvPr userDrawn="1"/>
        </p:nvSpPr>
        <p:spPr>
          <a:xfrm>
            <a:off x="1974897" y="6293882"/>
            <a:ext cx="186805" cy="93402"/>
          </a:xfrm>
          <a:custGeom>
            <a:avLst/>
            <a:gdLst>
              <a:gd name="connsiteX0" fmla="*/ 99006 w 186804"/>
              <a:gd name="connsiteY0" fmla="*/ 14010 h 93402"/>
              <a:gd name="connsiteX1" fmla="*/ 184003 w 186804"/>
              <a:gd name="connsiteY1" fmla="*/ 86677 h 93402"/>
              <a:gd name="connsiteX2" fmla="*/ 14010 w 186804"/>
              <a:gd name="connsiteY2" fmla="*/ 86677 h 9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04" h="93402">
                <a:moveTo>
                  <a:pt x="99006" y="14010"/>
                </a:moveTo>
                <a:lnTo>
                  <a:pt x="184003" y="86677"/>
                </a:lnTo>
                <a:lnTo>
                  <a:pt x="14010" y="86677"/>
                </a:lnTo>
                <a:close/>
              </a:path>
            </a:pathLst>
          </a:custGeom>
          <a:solidFill>
            <a:srgbClr val="F70D5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13EF05A5-1E95-4B58-B0A9-99B253340FB3}"/>
              </a:ext>
            </a:extLst>
          </p:cNvPr>
          <p:cNvSpPr/>
          <p:nvPr userDrawn="1"/>
        </p:nvSpPr>
        <p:spPr>
          <a:xfrm>
            <a:off x="1974897" y="6189645"/>
            <a:ext cx="186805" cy="93402"/>
          </a:xfrm>
          <a:custGeom>
            <a:avLst/>
            <a:gdLst>
              <a:gd name="connsiteX0" fmla="*/ 99006 w 186804"/>
              <a:gd name="connsiteY0" fmla="*/ 14010 h 93402"/>
              <a:gd name="connsiteX1" fmla="*/ 184003 w 186804"/>
              <a:gd name="connsiteY1" fmla="*/ 86864 h 93402"/>
              <a:gd name="connsiteX2" fmla="*/ 14010 w 186804"/>
              <a:gd name="connsiteY2" fmla="*/ 86864 h 9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04" h="93402">
                <a:moveTo>
                  <a:pt x="99006" y="14010"/>
                </a:moveTo>
                <a:lnTo>
                  <a:pt x="184003" y="86864"/>
                </a:lnTo>
                <a:lnTo>
                  <a:pt x="14010" y="86864"/>
                </a:lnTo>
                <a:close/>
              </a:path>
            </a:pathLst>
          </a:custGeom>
          <a:solidFill>
            <a:srgbClr val="F70D5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7FEA856-C82C-4F23-846D-13AC5D0D9477}"/>
              </a:ext>
            </a:extLst>
          </p:cNvPr>
          <p:cNvSpPr/>
          <p:nvPr userDrawn="1"/>
        </p:nvSpPr>
        <p:spPr>
          <a:xfrm>
            <a:off x="599082" y="6010499"/>
            <a:ext cx="149444" cy="149444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rgbClr val="FF53B2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1CBCF52-FD28-4371-9338-721AB79F9A3E}"/>
              </a:ext>
            </a:extLst>
          </p:cNvPr>
          <p:cNvGrpSpPr/>
          <p:nvPr userDrawn="1"/>
        </p:nvGrpSpPr>
        <p:grpSpPr>
          <a:xfrm>
            <a:off x="11070340" y="5908913"/>
            <a:ext cx="854395" cy="704975"/>
            <a:chOff x="10679773" y="5847969"/>
            <a:chExt cx="594972" cy="490921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3ED6FC9-7C2C-4458-99F6-2E78ACEB87C2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7759B67-86F5-4A0D-9266-94E0EF72E1C6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4E5A70F8-B7F8-4A20-971F-16D2565D9C85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A1DE2BF-A69A-4EF5-9B06-97241FA65722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43FD842-A657-49D1-9AA1-E02A504F7AF3}"/>
              </a:ext>
            </a:extLst>
          </p:cNvPr>
          <p:cNvSpPr/>
          <p:nvPr userDrawn="1"/>
        </p:nvSpPr>
        <p:spPr>
          <a:xfrm>
            <a:off x="5260468" y="6239896"/>
            <a:ext cx="149444" cy="149444"/>
          </a:xfrm>
          <a:custGeom>
            <a:avLst/>
            <a:gdLst>
              <a:gd name="connsiteX0" fmla="*/ 126840 w 149443"/>
              <a:gd name="connsiteY0" fmla="*/ 77150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840 w 149443"/>
              <a:gd name="connsiteY4" fmla="*/ 77150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840" y="77150"/>
                </a:moveTo>
                <a:cubicBezTo>
                  <a:pt x="126840" y="104610"/>
                  <a:pt x="104611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611" y="27647"/>
                  <a:pt x="126840" y="49877"/>
                  <a:pt x="126840" y="77150"/>
                </a:cubicBezTo>
                <a:close/>
              </a:path>
            </a:pathLst>
          </a:custGeom>
          <a:solidFill>
            <a:srgbClr val="65DEFF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95385E-5E4A-403C-B7B4-1FED25D31CEB}"/>
              </a:ext>
            </a:extLst>
          </p:cNvPr>
          <p:cNvGrpSpPr/>
          <p:nvPr userDrawn="1"/>
        </p:nvGrpSpPr>
        <p:grpSpPr>
          <a:xfrm>
            <a:off x="308741" y="3429000"/>
            <a:ext cx="149444" cy="316109"/>
            <a:chOff x="5165011" y="5955205"/>
            <a:chExt cx="186805" cy="197452"/>
          </a:xfrm>
          <a:solidFill>
            <a:srgbClr val="5C66F7"/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A40B7BA-B9A4-4317-A606-ABE44889F3EC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ABF8AD7-BA89-4B8A-A1F5-A1DC2040FABD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7864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6CD3316B-051E-4257-9E99-365CAF4D57F1}"/>
              </a:ext>
            </a:extLst>
          </p:cNvPr>
          <p:cNvSpPr/>
          <p:nvPr userDrawn="1"/>
        </p:nvSpPr>
        <p:spPr>
          <a:xfrm>
            <a:off x="398804" y="3542866"/>
            <a:ext cx="152835" cy="152835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원형: 비어 있음 46">
            <a:extLst>
              <a:ext uri="{FF2B5EF4-FFF2-40B4-BE49-F238E27FC236}">
                <a16:creationId xmlns:a16="http://schemas.microsoft.com/office/drawing/2014/main" id="{9E2AB44C-1BE6-483E-AF11-82199900E54A}"/>
              </a:ext>
            </a:extLst>
          </p:cNvPr>
          <p:cNvSpPr/>
          <p:nvPr userDrawn="1"/>
        </p:nvSpPr>
        <p:spPr>
          <a:xfrm>
            <a:off x="2561617" y="424047"/>
            <a:ext cx="290935" cy="290935"/>
          </a:xfrm>
          <a:prstGeom prst="donut">
            <a:avLst/>
          </a:prstGeom>
          <a:solidFill>
            <a:srgbClr val="65DEFF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2DD8C1-6C29-4CF4-8D57-90FB6E97503F}"/>
              </a:ext>
            </a:extLst>
          </p:cNvPr>
          <p:cNvGrpSpPr/>
          <p:nvPr userDrawn="1"/>
        </p:nvGrpSpPr>
        <p:grpSpPr>
          <a:xfrm>
            <a:off x="561570" y="483982"/>
            <a:ext cx="299065" cy="230999"/>
            <a:chOff x="382259" y="562060"/>
            <a:chExt cx="611949" cy="472672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F812626-7731-4073-8A15-338C56D4C8B4}"/>
                </a:ext>
              </a:extLst>
            </p:cNvPr>
            <p:cNvSpPr/>
            <p:nvPr/>
          </p:nvSpPr>
          <p:spPr>
            <a:xfrm>
              <a:off x="382259" y="941778"/>
              <a:ext cx="611949" cy="92954"/>
            </a:xfrm>
            <a:custGeom>
              <a:avLst/>
              <a:gdLst>
                <a:gd name="connsiteX0" fmla="*/ 4724 w 611948"/>
                <a:gd name="connsiteY0" fmla="*/ 4724 h 92954"/>
                <a:gd name="connsiteX1" fmla="*/ 613032 w 611948"/>
                <a:gd name="connsiteY1" fmla="*/ 4724 h 92954"/>
                <a:gd name="connsiteX2" fmla="*/ 613032 w 611948"/>
                <a:gd name="connsiteY2" fmla="*/ 94657 h 92954"/>
                <a:gd name="connsiteX3" fmla="*/ 4724 w 611948"/>
                <a:gd name="connsiteY3" fmla="*/ 94657 h 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948" h="92954">
                  <a:moveTo>
                    <a:pt x="4724" y="4724"/>
                  </a:moveTo>
                  <a:lnTo>
                    <a:pt x="613032" y="4724"/>
                  </a:lnTo>
                  <a:lnTo>
                    <a:pt x="613032" y="94657"/>
                  </a:lnTo>
                  <a:lnTo>
                    <a:pt x="4724" y="94657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02B263A-C3F9-4C16-9AC9-938E50975B33}"/>
                </a:ext>
              </a:extLst>
            </p:cNvPr>
            <p:cNvSpPr/>
            <p:nvPr/>
          </p:nvSpPr>
          <p:spPr>
            <a:xfrm>
              <a:off x="382259" y="751919"/>
              <a:ext cx="611949" cy="92954"/>
            </a:xfrm>
            <a:custGeom>
              <a:avLst/>
              <a:gdLst>
                <a:gd name="connsiteX0" fmla="*/ 4724 w 611948"/>
                <a:gd name="connsiteY0" fmla="*/ 4724 h 92954"/>
                <a:gd name="connsiteX1" fmla="*/ 613032 w 611948"/>
                <a:gd name="connsiteY1" fmla="*/ 4724 h 92954"/>
                <a:gd name="connsiteX2" fmla="*/ 613032 w 611948"/>
                <a:gd name="connsiteY2" fmla="*/ 94657 h 92954"/>
                <a:gd name="connsiteX3" fmla="*/ 4724 w 611948"/>
                <a:gd name="connsiteY3" fmla="*/ 94657 h 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948" h="92954">
                  <a:moveTo>
                    <a:pt x="4724" y="4724"/>
                  </a:moveTo>
                  <a:lnTo>
                    <a:pt x="613032" y="4724"/>
                  </a:lnTo>
                  <a:lnTo>
                    <a:pt x="613032" y="94657"/>
                  </a:lnTo>
                  <a:lnTo>
                    <a:pt x="4724" y="94657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E54E0E1-6E27-4A7A-8232-B07F78FF2675}"/>
                </a:ext>
              </a:extLst>
            </p:cNvPr>
            <p:cNvSpPr/>
            <p:nvPr/>
          </p:nvSpPr>
          <p:spPr>
            <a:xfrm>
              <a:off x="382259" y="562060"/>
              <a:ext cx="611949" cy="92954"/>
            </a:xfrm>
            <a:custGeom>
              <a:avLst/>
              <a:gdLst>
                <a:gd name="connsiteX0" fmla="*/ 4724 w 611948"/>
                <a:gd name="connsiteY0" fmla="*/ 4724 h 92954"/>
                <a:gd name="connsiteX1" fmla="*/ 613032 w 611948"/>
                <a:gd name="connsiteY1" fmla="*/ 4724 h 92954"/>
                <a:gd name="connsiteX2" fmla="*/ 613032 w 611948"/>
                <a:gd name="connsiteY2" fmla="*/ 94657 h 92954"/>
                <a:gd name="connsiteX3" fmla="*/ 4724 w 611948"/>
                <a:gd name="connsiteY3" fmla="*/ 94657 h 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948" h="92954">
                  <a:moveTo>
                    <a:pt x="4724" y="4724"/>
                  </a:moveTo>
                  <a:lnTo>
                    <a:pt x="613032" y="4724"/>
                  </a:lnTo>
                  <a:lnTo>
                    <a:pt x="613032" y="94657"/>
                  </a:lnTo>
                  <a:lnTo>
                    <a:pt x="4724" y="94657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020DEE5A-AD5F-4E24-93F0-C5D0CEBB9897}"/>
              </a:ext>
            </a:extLst>
          </p:cNvPr>
          <p:cNvSpPr/>
          <p:nvPr userDrawn="1"/>
        </p:nvSpPr>
        <p:spPr>
          <a:xfrm rot="540553">
            <a:off x="11507521" y="547998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76EC25F6-1391-44D2-9FD8-2AC218C96496}"/>
              </a:ext>
            </a:extLst>
          </p:cNvPr>
          <p:cNvSpPr/>
          <p:nvPr userDrawn="1"/>
        </p:nvSpPr>
        <p:spPr>
          <a:xfrm>
            <a:off x="11512923" y="2129196"/>
            <a:ext cx="153071" cy="153071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5C66F7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4B2D3AA-2789-4F00-9418-383802801118}"/>
              </a:ext>
            </a:extLst>
          </p:cNvPr>
          <p:cNvGrpSpPr/>
          <p:nvPr userDrawn="1"/>
        </p:nvGrpSpPr>
        <p:grpSpPr>
          <a:xfrm>
            <a:off x="11382017" y="1429811"/>
            <a:ext cx="290341" cy="226068"/>
            <a:chOff x="10611834" y="1931353"/>
            <a:chExt cx="689411" cy="536796"/>
          </a:xfrm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93CD10-0FA2-4B90-8FA7-8849C328243A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25866E7C-8566-4B48-B016-78570EB2E1BF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0C784E4-B3F9-4802-BB9B-E6B9F48BF360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81E65EEE-C223-4400-8C8C-1ABA97B0DE8A}"/>
              </a:ext>
            </a:extLst>
          </p:cNvPr>
          <p:cNvSpPr/>
          <p:nvPr userDrawn="1"/>
        </p:nvSpPr>
        <p:spPr>
          <a:xfrm>
            <a:off x="11013043" y="2305969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39B4D157-B51C-4400-A86A-47AC57B7F5B5}"/>
              </a:ext>
            </a:extLst>
          </p:cNvPr>
          <p:cNvSpPr/>
          <p:nvPr userDrawn="1"/>
        </p:nvSpPr>
        <p:spPr>
          <a:xfrm>
            <a:off x="11013043" y="2149145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62A9697-D752-4F46-B6F0-CE9926D84EBF}"/>
              </a:ext>
            </a:extLst>
          </p:cNvPr>
          <p:cNvSpPr/>
          <p:nvPr userDrawn="1"/>
        </p:nvSpPr>
        <p:spPr>
          <a:xfrm>
            <a:off x="9458522" y="270976"/>
            <a:ext cx="153071" cy="153071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F28251BE-3775-4147-870F-8F9EC49E11DC}"/>
              </a:ext>
            </a:extLst>
          </p:cNvPr>
          <p:cNvSpPr/>
          <p:nvPr userDrawn="1"/>
        </p:nvSpPr>
        <p:spPr>
          <a:xfrm>
            <a:off x="10751679" y="6372503"/>
            <a:ext cx="137557" cy="137557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4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4" y="4647"/>
                  <a:pt x="4724" y="57166"/>
                  <a:pt x="4724" y="121924"/>
                </a:cubicBezTo>
                <a:close/>
              </a:path>
            </a:pathLst>
          </a:custGeom>
          <a:solidFill>
            <a:srgbClr val="FF804C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A4CD956-D2AA-491C-8F8F-A26C129AD27B}"/>
              </a:ext>
            </a:extLst>
          </p:cNvPr>
          <p:cNvGrpSpPr/>
          <p:nvPr userDrawn="1"/>
        </p:nvGrpSpPr>
        <p:grpSpPr>
          <a:xfrm>
            <a:off x="11493120" y="5514318"/>
            <a:ext cx="394921" cy="307506"/>
            <a:chOff x="11218597" y="5972608"/>
            <a:chExt cx="394921" cy="307506"/>
          </a:xfrm>
        </p:grpSpPr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B236775-2279-4A4B-8BF2-2B90B972DD92}"/>
                </a:ext>
              </a:extLst>
            </p:cNvPr>
            <p:cNvSpPr/>
            <p:nvPr userDrawn="1"/>
          </p:nvSpPr>
          <p:spPr>
            <a:xfrm>
              <a:off x="11218597" y="6217991"/>
              <a:ext cx="394921" cy="62123"/>
            </a:xfrm>
            <a:custGeom>
              <a:avLst/>
              <a:gdLst>
                <a:gd name="connsiteX0" fmla="*/ 4724 w 689410"/>
                <a:gd name="connsiteY0" fmla="*/ 106199 h 108446"/>
                <a:gd name="connsiteX1" fmla="*/ 690960 w 689410"/>
                <a:gd name="connsiteY1" fmla="*/ 106199 h 108446"/>
                <a:gd name="connsiteX2" fmla="*/ 690960 w 689410"/>
                <a:gd name="connsiteY2" fmla="*/ 4724 h 108446"/>
                <a:gd name="connsiteX3" fmla="*/ 4724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4724" y="106199"/>
                  </a:moveTo>
                  <a:lnTo>
                    <a:pt x="690960" y="106199"/>
                  </a:lnTo>
                  <a:lnTo>
                    <a:pt x="690960" y="4724"/>
                  </a:lnTo>
                  <a:lnTo>
                    <a:pt x="4724" y="4724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1E3568-6FD6-47EB-BCCF-EFDF84FF0FD2}"/>
                </a:ext>
              </a:extLst>
            </p:cNvPr>
            <p:cNvSpPr/>
            <p:nvPr userDrawn="1"/>
          </p:nvSpPr>
          <p:spPr>
            <a:xfrm>
              <a:off x="11218597" y="6095300"/>
              <a:ext cx="394921" cy="62123"/>
            </a:xfrm>
            <a:custGeom>
              <a:avLst/>
              <a:gdLst>
                <a:gd name="connsiteX0" fmla="*/ 4724 w 689410"/>
                <a:gd name="connsiteY0" fmla="*/ 106199 h 108446"/>
                <a:gd name="connsiteX1" fmla="*/ 690960 w 689410"/>
                <a:gd name="connsiteY1" fmla="*/ 106199 h 108446"/>
                <a:gd name="connsiteX2" fmla="*/ 690960 w 689410"/>
                <a:gd name="connsiteY2" fmla="*/ 4724 h 108446"/>
                <a:gd name="connsiteX3" fmla="*/ 4724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4724" y="106199"/>
                  </a:moveTo>
                  <a:lnTo>
                    <a:pt x="690960" y="106199"/>
                  </a:lnTo>
                  <a:lnTo>
                    <a:pt x="690960" y="4724"/>
                  </a:lnTo>
                  <a:lnTo>
                    <a:pt x="4724" y="4724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109B8A94-C57C-4135-8BBA-400BEDE5EE61}"/>
                </a:ext>
              </a:extLst>
            </p:cNvPr>
            <p:cNvSpPr/>
            <p:nvPr userDrawn="1"/>
          </p:nvSpPr>
          <p:spPr>
            <a:xfrm>
              <a:off x="11218597" y="5972608"/>
              <a:ext cx="394921" cy="62123"/>
            </a:xfrm>
            <a:custGeom>
              <a:avLst/>
              <a:gdLst>
                <a:gd name="connsiteX0" fmla="*/ 4724 w 689410"/>
                <a:gd name="connsiteY0" fmla="*/ 106199 h 108446"/>
                <a:gd name="connsiteX1" fmla="*/ 690960 w 689410"/>
                <a:gd name="connsiteY1" fmla="*/ 106199 h 108446"/>
                <a:gd name="connsiteX2" fmla="*/ 690960 w 689410"/>
                <a:gd name="connsiteY2" fmla="*/ 4724 h 108446"/>
                <a:gd name="connsiteX3" fmla="*/ 4724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4724" y="106199"/>
                  </a:moveTo>
                  <a:lnTo>
                    <a:pt x="690960" y="106199"/>
                  </a:lnTo>
                  <a:lnTo>
                    <a:pt x="690960" y="4724"/>
                  </a:lnTo>
                  <a:lnTo>
                    <a:pt x="4724" y="4724"/>
                  </a:lnTo>
                  <a:close/>
                </a:path>
              </a:pathLst>
            </a:custGeom>
            <a:solidFill>
              <a:srgbClr val="5C66F7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647FC1FB-B621-45BF-B801-94922073A4F8}"/>
              </a:ext>
            </a:extLst>
          </p:cNvPr>
          <p:cNvSpPr/>
          <p:nvPr userDrawn="1"/>
        </p:nvSpPr>
        <p:spPr>
          <a:xfrm>
            <a:off x="2287211" y="6163529"/>
            <a:ext cx="122614" cy="122614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9D6DCF2-3375-402C-B644-AE798021B349}"/>
              </a:ext>
            </a:extLst>
          </p:cNvPr>
          <p:cNvGrpSpPr/>
          <p:nvPr userDrawn="1"/>
        </p:nvGrpSpPr>
        <p:grpSpPr>
          <a:xfrm>
            <a:off x="561570" y="5696529"/>
            <a:ext cx="349616" cy="271039"/>
            <a:chOff x="881472" y="6160021"/>
            <a:chExt cx="349616" cy="271039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2EAB017-1126-4816-8F94-805040E685F8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7BDD9EE-A417-4878-938F-3D9DD3C6E38B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091E67E-47C0-4E75-8927-F3D7E152380E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73390A00-9087-4F7C-B71F-42838F0CEBD1}"/>
              </a:ext>
            </a:extLst>
          </p:cNvPr>
          <p:cNvSpPr/>
          <p:nvPr userDrawn="1"/>
        </p:nvSpPr>
        <p:spPr>
          <a:xfrm>
            <a:off x="10855228" y="544723"/>
            <a:ext cx="325000" cy="273382"/>
          </a:xfrm>
          <a:custGeom>
            <a:avLst/>
            <a:gdLst>
              <a:gd name="connsiteX0" fmla="*/ 4724 w 1316851"/>
              <a:gd name="connsiteY0" fmla="*/ 4724 h 1107704"/>
              <a:gd name="connsiteX1" fmla="*/ 768033 w 1316851"/>
              <a:gd name="connsiteY1" fmla="*/ 4724 h 1107704"/>
              <a:gd name="connsiteX2" fmla="*/ 1317625 w 1316851"/>
              <a:gd name="connsiteY2" fmla="*/ 554316 h 1107704"/>
              <a:gd name="connsiteX3" fmla="*/ 1317625 w 1316851"/>
              <a:gd name="connsiteY3" fmla="*/ 554316 h 1107704"/>
              <a:gd name="connsiteX4" fmla="*/ 768033 w 1316851"/>
              <a:gd name="connsiteY4" fmla="*/ 1103908 h 1107704"/>
              <a:gd name="connsiteX5" fmla="*/ 745801 w 1316851"/>
              <a:gd name="connsiteY5" fmla="*/ 1103908 h 1107704"/>
              <a:gd name="connsiteX6" fmla="*/ 196210 w 1316851"/>
              <a:gd name="connsiteY6" fmla="*/ 554316 h 1107704"/>
              <a:gd name="connsiteX7" fmla="*/ 196210 w 1316851"/>
              <a:gd name="connsiteY7" fmla="*/ 270419 h 1107704"/>
              <a:gd name="connsiteX8" fmla="*/ 4724 w 1316851"/>
              <a:gd name="connsiteY8" fmla="*/ 4724 h 1107704"/>
              <a:gd name="connsiteX9" fmla="*/ 4724 w 1316851"/>
              <a:gd name="connsiteY9" fmla="*/ 4724 h 11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6851" h="1107704">
                <a:moveTo>
                  <a:pt x="4724" y="4724"/>
                </a:moveTo>
                <a:lnTo>
                  <a:pt x="768033" y="4724"/>
                </a:lnTo>
                <a:cubicBezTo>
                  <a:pt x="1071529" y="4724"/>
                  <a:pt x="1317625" y="250743"/>
                  <a:pt x="1317625" y="554316"/>
                </a:cubicBezTo>
                <a:lnTo>
                  <a:pt x="1317625" y="554316"/>
                </a:lnTo>
                <a:cubicBezTo>
                  <a:pt x="1317625" y="857812"/>
                  <a:pt x="1071606" y="1103908"/>
                  <a:pt x="768033" y="1103908"/>
                </a:cubicBezTo>
                <a:lnTo>
                  <a:pt x="745801" y="1103908"/>
                </a:lnTo>
                <a:cubicBezTo>
                  <a:pt x="442306" y="1103908"/>
                  <a:pt x="196210" y="857889"/>
                  <a:pt x="196210" y="554316"/>
                </a:cubicBezTo>
                <a:lnTo>
                  <a:pt x="196210" y="270419"/>
                </a:lnTo>
                <a:cubicBezTo>
                  <a:pt x="196210" y="149888"/>
                  <a:pt x="119058" y="42835"/>
                  <a:pt x="4724" y="4724"/>
                </a:cubicBezTo>
                <a:lnTo>
                  <a:pt x="4724" y="4724"/>
                </a:ln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DC3DAD59-6C8C-44C8-A103-88C92B700004}"/>
              </a:ext>
            </a:extLst>
          </p:cNvPr>
          <p:cNvSpPr/>
          <p:nvPr userDrawn="1"/>
        </p:nvSpPr>
        <p:spPr>
          <a:xfrm flipV="1">
            <a:off x="10855228" y="223860"/>
            <a:ext cx="325000" cy="273382"/>
          </a:xfrm>
          <a:custGeom>
            <a:avLst/>
            <a:gdLst>
              <a:gd name="connsiteX0" fmla="*/ 4724 w 1316851"/>
              <a:gd name="connsiteY0" fmla="*/ 4724 h 1107704"/>
              <a:gd name="connsiteX1" fmla="*/ 768033 w 1316851"/>
              <a:gd name="connsiteY1" fmla="*/ 4724 h 1107704"/>
              <a:gd name="connsiteX2" fmla="*/ 1317625 w 1316851"/>
              <a:gd name="connsiteY2" fmla="*/ 554316 h 1107704"/>
              <a:gd name="connsiteX3" fmla="*/ 1317625 w 1316851"/>
              <a:gd name="connsiteY3" fmla="*/ 554316 h 1107704"/>
              <a:gd name="connsiteX4" fmla="*/ 768033 w 1316851"/>
              <a:gd name="connsiteY4" fmla="*/ 1103908 h 1107704"/>
              <a:gd name="connsiteX5" fmla="*/ 745801 w 1316851"/>
              <a:gd name="connsiteY5" fmla="*/ 1103908 h 1107704"/>
              <a:gd name="connsiteX6" fmla="*/ 196210 w 1316851"/>
              <a:gd name="connsiteY6" fmla="*/ 554316 h 1107704"/>
              <a:gd name="connsiteX7" fmla="*/ 196210 w 1316851"/>
              <a:gd name="connsiteY7" fmla="*/ 270419 h 1107704"/>
              <a:gd name="connsiteX8" fmla="*/ 4724 w 1316851"/>
              <a:gd name="connsiteY8" fmla="*/ 4724 h 1107704"/>
              <a:gd name="connsiteX9" fmla="*/ 4724 w 1316851"/>
              <a:gd name="connsiteY9" fmla="*/ 4724 h 11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6851" h="1107704">
                <a:moveTo>
                  <a:pt x="4724" y="4724"/>
                </a:moveTo>
                <a:lnTo>
                  <a:pt x="768033" y="4724"/>
                </a:lnTo>
                <a:cubicBezTo>
                  <a:pt x="1071529" y="4724"/>
                  <a:pt x="1317625" y="250743"/>
                  <a:pt x="1317625" y="554316"/>
                </a:cubicBezTo>
                <a:lnTo>
                  <a:pt x="1317625" y="554316"/>
                </a:lnTo>
                <a:cubicBezTo>
                  <a:pt x="1317625" y="857812"/>
                  <a:pt x="1071606" y="1103908"/>
                  <a:pt x="768033" y="1103908"/>
                </a:cubicBezTo>
                <a:lnTo>
                  <a:pt x="745801" y="1103908"/>
                </a:lnTo>
                <a:cubicBezTo>
                  <a:pt x="442306" y="1103908"/>
                  <a:pt x="196210" y="857889"/>
                  <a:pt x="196210" y="554316"/>
                </a:cubicBezTo>
                <a:lnTo>
                  <a:pt x="196210" y="270419"/>
                </a:lnTo>
                <a:cubicBezTo>
                  <a:pt x="196210" y="149888"/>
                  <a:pt x="119058" y="42835"/>
                  <a:pt x="4724" y="4724"/>
                </a:cubicBezTo>
                <a:lnTo>
                  <a:pt x="4724" y="4724"/>
                </a:ln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8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D9FD51E-ED30-4D28-A11E-67B5DE57E7AC}"/>
              </a:ext>
            </a:extLst>
          </p:cNvPr>
          <p:cNvSpPr/>
          <p:nvPr userDrawn="1"/>
        </p:nvSpPr>
        <p:spPr>
          <a:xfrm>
            <a:off x="1158074" y="2008044"/>
            <a:ext cx="89474" cy="89472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rgbClr val="0068FF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FC1754E8-FCAF-4D1A-BD26-48E9CA887453}"/>
              </a:ext>
            </a:extLst>
          </p:cNvPr>
          <p:cNvSpPr/>
          <p:nvPr userDrawn="1"/>
        </p:nvSpPr>
        <p:spPr>
          <a:xfrm>
            <a:off x="915605" y="465751"/>
            <a:ext cx="170320" cy="170318"/>
          </a:xfrm>
          <a:prstGeom prst="donut">
            <a:avLst/>
          </a:prstGeom>
          <a:solidFill>
            <a:srgbClr val="FACE00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590D2F3-0C0D-478B-8161-35E752AFB163}"/>
              </a:ext>
            </a:extLst>
          </p:cNvPr>
          <p:cNvSpPr/>
          <p:nvPr userDrawn="1"/>
        </p:nvSpPr>
        <p:spPr>
          <a:xfrm rot="540553">
            <a:off x="9497861" y="6300074"/>
            <a:ext cx="81016" cy="8101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rgbClr val="60EA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A685B74-0D45-45AC-A8F8-471B77ACD39D}"/>
              </a:ext>
            </a:extLst>
          </p:cNvPr>
          <p:cNvSpPr/>
          <p:nvPr userDrawn="1"/>
        </p:nvSpPr>
        <p:spPr>
          <a:xfrm>
            <a:off x="11704561" y="1043062"/>
            <a:ext cx="89612" cy="89610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rgbClr val="F70D5B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BA22ED-6F6D-4655-9C7B-35D79F0400F4}"/>
              </a:ext>
            </a:extLst>
          </p:cNvPr>
          <p:cNvGrpSpPr/>
          <p:nvPr userDrawn="1"/>
        </p:nvGrpSpPr>
        <p:grpSpPr>
          <a:xfrm>
            <a:off x="518370" y="316617"/>
            <a:ext cx="169972" cy="132344"/>
            <a:chOff x="10611834" y="1931353"/>
            <a:chExt cx="689411" cy="53679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139F79F-3631-47AE-B735-4C131F5F60DC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0CB4567-6B38-47B4-A99C-5C3317A37CDF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0EE543B-F7C1-4725-AD9A-D3AAAA3DC9C4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solidFill>
              <a:srgbClr val="32C2EE"/>
            </a:solidFill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2F0F9A7-A676-4A21-B66B-D717ED7CB8ED}"/>
              </a:ext>
            </a:extLst>
          </p:cNvPr>
          <p:cNvGrpSpPr/>
          <p:nvPr userDrawn="1"/>
        </p:nvGrpSpPr>
        <p:grpSpPr>
          <a:xfrm>
            <a:off x="11622797" y="2506318"/>
            <a:ext cx="153206" cy="203214"/>
            <a:chOff x="11568549" y="2434363"/>
            <a:chExt cx="261702" cy="347124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4D9CBB8-593F-494A-A0C9-501769B31D6F}"/>
                </a:ext>
              </a:extLst>
            </p:cNvPr>
            <p:cNvSpPr/>
            <p:nvPr userDrawn="1"/>
          </p:nvSpPr>
          <p:spPr>
            <a:xfrm>
              <a:off x="11568549" y="2667919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1C25AE5-C3D7-400F-9C1C-44D66EF95169}"/>
                </a:ext>
              </a:extLst>
            </p:cNvPr>
            <p:cNvSpPr/>
            <p:nvPr userDrawn="1"/>
          </p:nvSpPr>
          <p:spPr>
            <a:xfrm>
              <a:off x="11568549" y="2434363"/>
              <a:ext cx="261702" cy="113568"/>
            </a:xfrm>
            <a:custGeom>
              <a:avLst/>
              <a:gdLst>
                <a:gd name="connsiteX0" fmla="*/ 205582 w 410547"/>
                <a:gd name="connsiteY0" fmla="*/ 4724 h 178162"/>
                <a:gd name="connsiteX1" fmla="*/ 406441 w 410547"/>
                <a:gd name="connsiteY1" fmla="*/ 176612 h 178162"/>
                <a:gd name="connsiteX2" fmla="*/ 4724 w 410547"/>
                <a:gd name="connsiteY2" fmla="*/ 176612 h 1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178162">
                  <a:moveTo>
                    <a:pt x="205582" y="4724"/>
                  </a:moveTo>
                  <a:lnTo>
                    <a:pt x="406441" y="176612"/>
                  </a:lnTo>
                  <a:lnTo>
                    <a:pt x="4724" y="176612"/>
                  </a:ln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273F8F7-334B-4DED-A94F-D0DB4ADFEA3E}"/>
              </a:ext>
            </a:extLst>
          </p:cNvPr>
          <p:cNvSpPr/>
          <p:nvPr userDrawn="1"/>
        </p:nvSpPr>
        <p:spPr>
          <a:xfrm>
            <a:off x="9957040" y="506104"/>
            <a:ext cx="89612" cy="89610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rgbClr val="FF53B2"/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1EBE710-9354-4DC1-9BE2-EDC0B9BBA58C}"/>
              </a:ext>
            </a:extLst>
          </p:cNvPr>
          <p:cNvSpPr/>
          <p:nvPr userDrawn="1"/>
        </p:nvSpPr>
        <p:spPr>
          <a:xfrm>
            <a:off x="11400341" y="4022914"/>
            <a:ext cx="71780" cy="71780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rgbClr val="F70D5B"/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84C4BB-BCBA-4FB6-A232-B5180D79DECD}"/>
              </a:ext>
            </a:extLst>
          </p:cNvPr>
          <p:cNvGrpSpPr/>
          <p:nvPr userDrawn="1"/>
        </p:nvGrpSpPr>
        <p:grpSpPr>
          <a:xfrm>
            <a:off x="8918499" y="266202"/>
            <a:ext cx="89612" cy="158672"/>
            <a:chOff x="881472" y="6160021"/>
            <a:chExt cx="349616" cy="27103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303BD95-F686-456F-981B-86AB5C1CC852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58959DE-F918-449B-8DC0-DB424BE6CF84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2B530C5-5D6D-4E02-827C-ED280F152C9A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solidFill>
              <a:srgbClr val="60EAC6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3C65637-5E7D-43A0-9D0F-B5D672DB267F}"/>
              </a:ext>
            </a:extLst>
          </p:cNvPr>
          <p:cNvGrpSpPr/>
          <p:nvPr userDrawn="1"/>
        </p:nvGrpSpPr>
        <p:grpSpPr>
          <a:xfrm>
            <a:off x="2013620" y="6230614"/>
            <a:ext cx="109360" cy="115702"/>
            <a:chOff x="1974897" y="6189645"/>
            <a:chExt cx="186805" cy="197639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5560740-CB1B-4135-BD80-E8EE24840265}"/>
                </a:ext>
              </a:extLst>
            </p:cNvPr>
            <p:cNvSpPr/>
            <p:nvPr userDrawn="1"/>
          </p:nvSpPr>
          <p:spPr>
            <a:xfrm>
              <a:off x="1974897" y="6293882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677 h 93402"/>
                <a:gd name="connsiteX2" fmla="*/ 14010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677"/>
                  </a:lnTo>
                  <a:lnTo>
                    <a:pt x="14010" y="86677"/>
                  </a:lnTo>
                  <a:close/>
                </a:path>
              </a:pathLst>
            </a:custGeom>
            <a:solidFill>
              <a:srgbClr val="F70D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C233C97-AB0D-464C-8910-26E32DCCA029}"/>
                </a:ext>
              </a:extLst>
            </p:cNvPr>
            <p:cNvSpPr/>
            <p:nvPr userDrawn="1"/>
          </p:nvSpPr>
          <p:spPr>
            <a:xfrm>
              <a:off x="1974897" y="618964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84003 w 186804"/>
                <a:gd name="connsiteY1" fmla="*/ 86864 h 93402"/>
                <a:gd name="connsiteX2" fmla="*/ 14010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84003" y="86864"/>
                  </a:lnTo>
                  <a:lnTo>
                    <a:pt x="14010" y="86864"/>
                  </a:lnTo>
                  <a:close/>
                </a:path>
              </a:pathLst>
            </a:custGeom>
            <a:solidFill>
              <a:srgbClr val="F70D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262131C-3EA3-4076-8050-7296BDAA6392}"/>
              </a:ext>
            </a:extLst>
          </p:cNvPr>
          <p:cNvSpPr/>
          <p:nvPr userDrawn="1"/>
        </p:nvSpPr>
        <p:spPr>
          <a:xfrm>
            <a:off x="630060" y="6041477"/>
            <a:ext cx="87488" cy="87488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rgbClr val="FF53B2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60889BB-26FF-43E2-B8AB-D2C35D40FA87}"/>
              </a:ext>
            </a:extLst>
          </p:cNvPr>
          <p:cNvGrpSpPr/>
          <p:nvPr userDrawn="1"/>
        </p:nvGrpSpPr>
        <p:grpSpPr>
          <a:xfrm>
            <a:off x="10933699" y="5881965"/>
            <a:ext cx="500182" cy="412708"/>
            <a:chOff x="10679773" y="5847969"/>
            <a:chExt cx="594972" cy="490921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66F4D54-5C69-42C8-8A6A-57FFE2F2A848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solidFill>
              <a:srgbClr val="FACE00"/>
            </a:solidFill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46BD64C-9E5F-4162-9790-58D6C5CF3544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5BF966C-8F9E-4FA6-91A9-11ADEBB3C6AB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2D8A08A-778E-4A06-9FE0-53C92E2CB88D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solidFill>
              <a:srgbClr val="32C2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EAE1468-D113-4858-9062-82929AD5B6FC}"/>
              </a:ext>
            </a:extLst>
          </p:cNvPr>
          <p:cNvSpPr/>
          <p:nvPr userDrawn="1"/>
        </p:nvSpPr>
        <p:spPr>
          <a:xfrm>
            <a:off x="5291446" y="6270874"/>
            <a:ext cx="87488" cy="87488"/>
          </a:xfrm>
          <a:custGeom>
            <a:avLst/>
            <a:gdLst>
              <a:gd name="connsiteX0" fmla="*/ 126840 w 149443"/>
              <a:gd name="connsiteY0" fmla="*/ 77150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840 w 149443"/>
              <a:gd name="connsiteY4" fmla="*/ 77150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840" y="77150"/>
                </a:moveTo>
                <a:cubicBezTo>
                  <a:pt x="126840" y="104610"/>
                  <a:pt x="104611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611" y="27647"/>
                  <a:pt x="126840" y="49877"/>
                  <a:pt x="126840" y="77150"/>
                </a:cubicBezTo>
                <a:close/>
              </a:path>
            </a:pathLst>
          </a:custGeom>
          <a:solidFill>
            <a:srgbClr val="65DEFF"/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7E301B-A693-48D9-95DF-777976C4B016}"/>
              </a:ext>
            </a:extLst>
          </p:cNvPr>
          <p:cNvGrpSpPr/>
          <p:nvPr userDrawn="1"/>
        </p:nvGrpSpPr>
        <p:grpSpPr>
          <a:xfrm>
            <a:off x="339719" y="3494527"/>
            <a:ext cx="87488" cy="185056"/>
            <a:chOff x="5165011" y="5955205"/>
            <a:chExt cx="186805" cy="197452"/>
          </a:xfrm>
          <a:solidFill>
            <a:srgbClr val="5C66F7"/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89C12D3-7C5B-44E6-9D89-EFB1E66558B5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84DAB53-76CF-41D9-8717-02E12509E4E4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990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bg>
      <p:bgPr>
        <a:solidFill>
          <a:srgbClr val="5C6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12">
            <a:extLst>
              <a:ext uri="{FF2B5EF4-FFF2-40B4-BE49-F238E27FC236}">
                <a16:creationId xmlns:a16="http://schemas.microsoft.com/office/drawing/2014/main" id="{1893D1A9-0019-433C-B58C-633131A33FE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01750" y="2650285"/>
            <a:ext cx="2140731" cy="2140729"/>
          </a:xfrm>
          <a:prstGeom prst="roundRect">
            <a:avLst>
              <a:gd name="adj" fmla="val 86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12">
            <a:extLst>
              <a:ext uri="{FF2B5EF4-FFF2-40B4-BE49-F238E27FC236}">
                <a16:creationId xmlns:a16="http://schemas.microsoft.com/office/drawing/2014/main" id="{0C573712-15ED-4945-9C60-E79C5757A0B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78250" y="2650285"/>
            <a:ext cx="2140731" cy="2140729"/>
          </a:xfrm>
          <a:prstGeom prst="roundRect">
            <a:avLst>
              <a:gd name="adj" fmla="val 86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9" name="그림 개체 틀 12">
            <a:extLst>
              <a:ext uri="{FF2B5EF4-FFF2-40B4-BE49-F238E27FC236}">
                <a16:creationId xmlns:a16="http://schemas.microsoft.com/office/drawing/2014/main" id="{BF1056DC-C187-4194-B15B-AE2B262352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73021" y="2650285"/>
            <a:ext cx="2140731" cy="2140729"/>
          </a:xfrm>
          <a:prstGeom prst="roundRect">
            <a:avLst>
              <a:gd name="adj" fmla="val 86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40" name="그림 개체 틀 12">
            <a:extLst>
              <a:ext uri="{FF2B5EF4-FFF2-40B4-BE49-F238E27FC236}">
                <a16:creationId xmlns:a16="http://schemas.microsoft.com/office/drawing/2014/main" id="{43CCE1E6-49A0-461C-BB5E-0F81677B80C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746049" y="2650285"/>
            <a:ext cx="2140731" cy="2140729"/>
          </a:xfrm>
          <a:prstGeom prst="roundRect">
            <a:avLst>
              <a:gd name="adj" fmla="val 86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4C36FA5-0947-4AA4-A69D-49BDAAA5E346}"/>
              </a:ext>
            </a:extLst>
          </p:cNvPr>
          <p:cNvSpPr/>
          <p:nvPr userDrawn="1"/>
        </p:nvSpPr>
        <p:spPr>
          <a:xfrm>
            <a:off x="1126393" y="1976362"/>
            <a:ext cx="152835" cy="152835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77"/>
                  <a:pt x="166077" y="212632"/>
                  <a:pt x="108678" y="212632"/>
                </a:cubicBezTo>
                <a:cubicBezTo>
                  <a:pt x="51279" y="212632"/>
                  <a:pt x="4724" y="166077"/>
                  <a:pt x="4724" y="108678"/>
                </a:cubicBezTo>
                <a:cubicBezTo>
                  <a:pt x="4724" y="51279"/>
                  <a:pt x="51279" y="4724"/>
                  <a:pt x="108678" y="4724"/>
                </a:cubicBezTo>
                <a:cubicBezTo>
                  <a:pt x="166077" y="4724"/>
                  <a:pt x="212632" y="51279"/>
                  <a:pt x="212632" y="108678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B6DF78AB-BDE2-4F24-B870-C2709D16B1DE}"/>
              </a:ext>
            </a:extLst>
          </p:cNvPr>
          <p:cNvSpPr/>
          <p:nvPr userDrawn="1"/>
        </p:nvSpPr>
        <p:spPr>
          <a:xfrm>
            <a:off x="855297" y="405442"/>
            <a:ext cx="290935" cy="290935"/>
          </a:xfrm>
          <a:prstGeom prst="donut">
            <a:avLst/>
          </a:prstGeom>
          <a:solidFill>
            <a:schemeClr val="bg1">
              <a:alpha val="15000"/>
            </a:schemeClr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5B9C0BB-D856-4CF1-B79D-4FB06404C00F}"/>
              </a:ext>
            </a:extLst>
          </p:cNvPr>
          <p:cNvSpPr/>
          <p:nvPr userDrawn="1"/>
        </p:nvSpPr>
        <p:spPr>
          <a:xfrm rot="540553">
            <a:off x="9469171" y="6271384"/>
            <a:ext cx="138396" cy="138396"/>
          </a:xfrm>
          <a:custGeom>
            <a:avLst/>
            <a:gdLst>
              <a:gd name="connsiteX0" fmla="*/ 75343 w 133350"/>
              <a:gd name="connsiteY0" fmla="*/ 135065 h 133350"/>
              <a:gd name="connsiteX1" fmla="*/ 66865 w 133350"/>
              <a:gd name="connsiteY1" fmla="*/ 135065 h 133350"/>
              <a:gd name="connsiteX2" fmla="*/ 7144 w 133350"/>
              <a:gd name="connsiteY2" fmla="*/ 75343 h 133350"/>
              <a:gd name="connsiteX3" fmla="*/ 7144 w 133350"/>
              <a:gd name="connsiteY3" fmla="*/ 66866 h 133350"/>
              <a:gd name="connsiteX4" fmla="*/ 66865 w 133350"/>
              <a:gd name="connsiteY4" fmla="*/ 7144 h 133350"/>
              <a:gd name="connsiteX5" fmla="*/ 75343 w 133350"/>
              <a:gd name="connsiteY5" fmla="*/ 7144 h 133350"/>
              <a:gd name="connsiteX6" fmla="*/ 135064 w 133350"/>
              <a:gd name="connsiteY6" fmla="*/ 66866 h 133350"/>
              <a:gd name="connsiteX7" fmla="*/ 135064 w 133350"/>
              <a:gd name="connsiteY7" fmla="*/ 75343 h 133350"/>
              <a:gd name="connsiteX8" fmla="*/ 75343 w 133350"/>
              <a:gd name="connsiteY8" fmla="*/ 1350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33350">
                <a:moveTo>
                  <a:pt x="75343" y="135065"/>
                </a:moveTo>
                <a:cubicBezTo>
                  <a:pt x="66484" y="135065"/>
                  <a:pt x="75724" y="135065"/>
                  <a:pt x="66865" y="135065"/>
                </a:cubicBezTo>
                <a:cubicBezTo>
                  <a:pt x="56388" y="97917"/>
                  <a:pt x="44291" y="85820"/>
                  <a:pt x="7144" y="75343"/>
                </a:cubicBezTo>
                <a:cubicBezTo>
                  <a:pt x="7144" y="66484"/>
                  <a:pt x="7144" y="75724"/>
                  <a:pt x="7144" y="66866"/>
                </a:cubicBezTo>
                <a:cubicBezTo>
                  <a:pt x="44291" y="56388"/>
                  <a:pt x="56388" y="44291"/>
                  <a:pt x="66865" y="7144"/>
                </a:cubicBezTo>
                <a:cubicBezTo>
                  <a:pt x="75724" y="7144"/>
                  <a:pt x="66484" y="7144"/>
                  <a:pt x="75343" y="7144"/>
                </a:cubicBezTo>
                <a:cubicBezTo>
                  <a:pt x="85820" y="44291"/>
                  <a:pt x="97917" y="56388"/>
                  <a:pt x="135064" y="66866"/>
                </a:cubicBezTo>
                <a:cubicBezTo>
                  <a:pt x="135064" y="75724"/>
                  <a:pt x="135064" y="66484"/>
                  <a:pt x="135064" y="75343"/>
                </a:cubicBezTo>
                <a:cubicBezTo>
                  <a:pt x="98012" y="85725"/>
                  <a:pt x="85820" y="97822"/>
                  <a:pt x="75343" y="135065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5D5434D-5B9D-4F13-AA25-069756EC343B}"/>
              </a:ext>
            </a:extLst>
          </p:cNvPr>
          <p:cNvSpPr/>
          <p:nvPr userDrawn="1"/>
        </p:nvSpPr>
        <p:spPr>
          <a:xfrm>
            <a:off x="11672831" y="1011331"/>
            <a:ext cx="153071" cy="153071"/>
          </a:xfrm>
          <a:custGeom>
            <a:avLst/>
            <a:gdLst>
              <a:gd name="connsiteX0" fmla="*/ 4724 w 240131"/>
              <a:gd name="connsiteY0" fmla="*/ 121924 h 240131"/>
              <a:gd name="connsiteX1" fmla="*/ 121924 w 240131"/>
              <a:gd name="connsiteY1" fmla="*/ 239124 h 240131"/>
              <a:gd name="connsiteX2" fmla="*/ 239124 w 240131"/>
              <a:gd name="connsiteY2" fmla="*/ 121924 h 240131"/>
              <a:gd name="connsiteX3" fmla="*/ 121924 w 240131"/>
              <a:gd name="connsiteY3" fmla="*/ 4724 h 240131"/>
              <a:gd name="connsiteX4" fmla="*/ 47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4724" y="121924"/>
                </a:moveTo>
                <a:cubicBezTo>
                  <a:pt x="4724" y="186682"/>
                  <a:pt x="57243" y="239124"/>
                  <a:pt x="121924" y="239124"/>
                </a:cubicBezTo>
                <a:cubicBezTo>
                  <a:pt x="186682" y="239124"/>
                  <a:pt x="239124" y="186605"/>
                  <a:pt x="239124" y="121924"/>
                </a:cubicBezTo>
                <a:cubicBezTo>
                  <a:pt x="239124" y="57166"/>
                  <a:pt x="186604" y="4724"/>
                  <a:pt x="121924" y="4724"/>
                </a:cubicBezTo>
                <a:cubicBezTo>
                  <a:pt x="57243" y="4724"/>
                  <a:pt x="4724" y="57243"/>
                  <a:pt x="4724" y="121924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30CA27-F53B-45D2-857B-5742E7803F89}"/>
              </a:ext>
            </a:extLst>
          </p:cNvPr>
          <p:cNvGrpSpPr/>
          <p:nvPr userDrawn="1"/>
        </p:nvGrpSpPr>
        <p:grpSpPr>
          <a:xfrm>
            <a:off x="458185" y="269755"/>
            <a:ext cx="290341" cy="226068"/>
            <a:chOff x="10611834" y="1931353"/>
            <a:chExt cx="689411" cy="536796"/>
          </a:xfrm>
          <a:solidFill>
            <a:schemeClr val="bg1">
              <a:alpha val="15000"/>
            </a:schemeClr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73C6138-B1D0-4AF6-8E3F-7FDEBBFBE2EB}"/>
                </a:ext>
              </a:extLst>
            </p:cNvPr>
            <p:cNvSpPr/>
            <p:nvPr/>
          </p:nvSpPr>
          <p:spPr>
            <a:xfrm>
              <a:off x="10611834" y="2359702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grpFill/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45C1260-27B2-402E-93E4-556E550DAABC}"/>
                </a:ext>
              </a:extLst>
            </p:cNvPr>
            <p:cNvSpPr/>
            <p:nvPr/>
          </p:nvSpPr>
          <p:spPr>
            <a:xfrm>
              <a:off x="10611834" y="2145528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grpFill/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168510A-EA68-403C-9BB5-F78AC7896660}"/>
                </a:ext>
              </a:extLst>
            </p:cNvPr>
            <p:cNvSpPr/>
            <p:nvPr/>
          </p:nvSpPr>
          <p:spPr>
            <a:xfrm>
              <a:off x="10611834" y="1931353"/>
              <a:ext cx="689411" cy="108447"/>
            </a:xfrm>
            <a:custGeom>
              <a:avLst/>
              <a:gdLst>
                <a:gd name="connsiteX0" fmla="*/ 690959 w 689410"/>
                <a:gd name="connsiteY0" fmla="*/ 106199 h 108446"/>
                <a:gd name="connsiteX1" fmla="*/ 4725 w 689410"/>
                <a:gd name="connsiteY1" fmla="*/ 106199 h 108446"/>
                <a:gd name="connsiteX2" fmla="*/ 4725 w 689410"/>
                <a:gd name="connsiteY2" fmla="*/ 4724 h 108446"/>
                <a:gd name="connsiteX3" fmla="*/ 690959 w 689410"/>
                <a:gd name="connsiteY3" fmla="*/ 4724 h 1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410" h="108446">
                  <a:moveTo>
                    <a:pt x="690959" y="106199"/>
                  </a:moveTo>
                  <a:lnTo>
                    <a:pt x="4725" y="106199"/>
                  </a:lnTo>
                  <a:lnTo>
                    <a:pt x="4725" y="4724"/>
                  </a:lnTo>
                  <a:lnTo>
                    <a:pt x="690959" y="4724"/>
                  </a:lnTo>
                  <a:close/>
                </a:path>
              </a:pathLst>
            </a:custGeom>
            <a:grpFill/>
            <a:ln w="77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2E67ABF-A4C7-4D9A-9FD7-D9DD52528934}"/>
              </a:ext>
            </a:extLst>
          </p:cNvPr>
          <p:cNvSpPr/>
          <p:nvPr userDrawn="1"/>
        </p:nvSpPr>
        <p:spPr>
          <a:xfrm>
            <a:off x="11568549" y="2667919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64DDC3D-2776-433F-89E9-1C6C25A4849D}"/>
              </a:ext>
            </a:extLst>
          </p:cNvPr>
          <p:cNvSpPr/>
          <p:nvPr userDrawn="1"/>
        </p:nvSpPr>
        <p:spPr>
          <a:xfrm>
            <a:off x="11568549" y="2434363"/>
            <a:ext cx="261702" cy="113568"/>
          </a:xfrm>
          <a:custGeom>
            <a:avLst/>
            <a:gdLst>
              <a:gd name="connsiteX0" fmla="*/ 205582 w 410547"/>
              <a:gd name="connsiteY0" fmla="*/ 4724 h 178162"/>
              <a:gd name="connsiteX1" fmla="*/ 406441 w 410547"/>
              <a:gd name="connsiteY1" fmla="*/ 176612 h 178162"/>
              <a:gd name="connsiteX2" fmla="*/ 4724 w 410547"/>
              <a:gd name="connsiteY2" fmla="*/ 176612 h 17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47" h="178162">
                <a:moveTo>
                  <a:pt x="205582" y="4724"/>
                </a:moveTo>
                <a:lnTo>
                  <a:pt x="406441" y="176612"/>
                </a:lnTo>
                <a:lnTo>
                  <a:pt x="4724" y="1766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402853E-7395-4BD5-9523-794D44EF6400}"/>
              </a:ext>
            </a:extLst>
          </p:cNvPr>
          <p:cNvSpPr/>
          <p:nvPr userDrawn="1"/>
        </p:nvSpPr>
        <p:spPr>
          <a:xfrm>
            <a:off x="9925310" y="474373"/>
            <a:ext cx="153071" cy="153071"/>
          </a:xfrm>
          <a:custGeom>
            <a:avLst/>
            <a:gdLst>
              <a:gd name="connsiteX0" fmla="*/ 239124 w 240131"/>
              <a:gd name="connsiteY0" fmla="*/ 121924 h 240131"/>
              <a:gd name="connsiteX1" fmla="*/ 121924 w 240131"/>
              <a:gd name="connsiteY1" fmla="*/ 239124 h 240131"/>
              <a:gd name="connsiteX2" fmla="*/ 4724 w 240131"/>
              <a:gd name="connsiteY2" fmla="*/ 121924 h 240131"/>
              <a:gd name="connsiteX3" fmla="*/ 121924 w 240131"/>
              <a:gd name="connsiteY3" fmla="*/ 4724 h 240131"/>
              <a:gd name="connsiteX4" fmla="*/ 239124 w 240131"/>
              <a:gd name="connsiteY4" fmla="*/ 121924 h 2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1" h="240131">
                <a:moveTo>
                  <a:pt x="239124" y="121924"/>
                </a:moveTo>
                <a:cubicBezTo>
                  <a:pt x="239124" y="186682"/>
                  <a:pt x="186604" y="239124"/>
                  <a:pt x="121924" y="239124"/>
                </a:cubicBezTo>
                <a:cubicBezTo>
                  <a:pt x="57166" y="239124"/>
                  <a:pt x="4724" y="186605"/>
                  <a:pt x="4724" y="121924"/>
                </a:cubicBezTo>
                <a:cubicBezTo>
                  <a:pt x="4724" y="57166"/>
                  <a:pt x="57243" y="4724"/>
                  <a:pt x="121924" y="4724"/>
                </a:cubicBezTo>
                <a:cubicBezTo>
                  <a:pt x="186682" y="4647"/>
                  <a:pt x="239124" y="57166"/>
                  <a:pt x="239124" y="121924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77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8678DBB-98F0-4C6C-AE85-7776AAF43A40}"/>
              </a:ext>
            </a:extLst>
          </p:cNvPr>
          <p:cNvSpPr/>
          <p:nvPr userDrawn="1"/>
        </p:nvSpPr>
        <p:spPr>
          <a:xfrm>
            <a:off x="11374924" y="3997497"/>
            <a:ext cx="122614" cy="122614"/>
          </a:xfrm>
          <a:custGeom>
            <a:avLst/>
            <a:gdLst>
              <a:gd name="connsiteX0" fmla="*/ 212632 w 216893"/>
              <a:gd name="connsiteY0" fmla="*/ 108678 h 216893"/>
              <a:gd name="connsiteX1" fmla="*/ 108678 w 216893"/>
              <a:gd name="connsiteY1" fmla="*/ 212632 h 216893"/>
              <a:gd name="connsiteX2" fmla="*/ 4724 w 216893"/>
              <a:gd name="connsiteY2" fmla="*/ 108678 h 216893"/>
              <a:gd name="connsiteX3" fmla="*/ 108678 w 216893"/>
              <a:gd name="connsiteY3" fmla="*/ 4724 h 216893"/>
              <a:gd name="connsiteX4" fmla="*/ 212632 w 216893"/>
              <a:gd name="connsiteY4" fmla="*/ 108678 h 2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93" h="216893">
                <a:moveTo>
                  <a:pt x="212632" y="108678"/>
                </a:moveTo>
                <a:cubicBezTo>
                  <a:pt x="212632" y="166090"/>
                  <a:pt x="166090" y="212632"/>
                  <a:pt x="108678" y="212632"/>
                </a:cubicBezTo>
                <a:cubicBezTo>
                  <a:pt x="51266" y="212632"/>
                  <a:pt x="4724" y="166090"/>
                  <a:pt x="4724" y="108678"/>
                </a:cubicBezTo>
                <a:cubicBezTo>
                  <a:pt x="4724" y="51266"/>
                  <a:pt x="51266" y="4724"/>
                  <a:pt x="108678" y="4724"/>
                </a:cubicBezTo>
                <a:cubicBezTo>
                  <a:pt x="166090" y="4724"/>
                  <a:pt x="212632" y="51266"/>
                  <a:pt x="212632" y="108678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76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2ADB99-286B-40DD-BFC0-FCF16D9FEBEF}"/>
              </a:ext>
            </a:extLst>
          </p:cNvPr>
          <p:cNvGrpSpPr/>
          <p:nvPr userDrawn="1"/>
        </p:nvGrpSpPr>
        <p:grpSpPr>
          <a:xfrm>
            <a:off x="8886769" y="210018"/>
            <a:ext cx="153071" cy="271039"/>
            <a:chOff x="881472" y="6160021"/>
            <a:chExt cx="349616" cy="271039"/>
          </a:xfrm>
          <a:solidFill>
            <a:schemeClr val="bg1">
              <a:alpha val="15000"/>
            </a:schemeClr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72127A4-CB65-4F05-9DBD-43275F699274}"/>
                </a:ext>
              </a:extLst>
            </p:cNvPr>
            <p:cNvSpPr/>
            <p:nvPr userDrawn="1"/>
          </p:nvSpPr>
          <p:spPr>
            <a:xfrm>
              <a:off x="881472" y="6374248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72616DC-2A0D-47DC-B719-8648A9982F5F}"/>
                </a:ext>
              </a:extLst>
            </p:cNvPr>
            <p:cNvSpPr/>
            <p:nvPr userDrawn="1"/>
          </p:nvSpPr>
          <p:spPr>
            <a:xfrm>
              <a:off x="881472" y="6267135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523527A-71F7-434D-A443-6AA29CC9EB3D}"/>
                </a:ext>
              </a:extLst>
            </p:cNvPr>
            <p:cNvSpPr/>
            <p:nvPr userDrawn="1"/>
          </p:nvSpPr>
          <p:spPr>
            <a:xfrm>
              <a:off x="881472" y="6160021"/>
              <a:ext cx="349616" cy="56812"/>
            </a:xfrm>
            <a:custGeom>
              <a:avLst/>
              <a:gdLst>
                <a:gd name="connsiteX0" fmla="*/ 5798 w 618439"/>
                <a:gd name="connsiteY0" fmla="*/ 5798 h 100496"/>
                <a:gd name="connsiteX1" fmla="*/ 612874 w 618439"/>
                <a:gd name="connsiteY1" fmla="*/ 5798 h 100496"/>
                <a:gd name="connsiteX2" fmla="*/ 612874 w 618439"/>
                <a:gd name="connsiteY2" fmla="*/ 95549 h 100496"/>
                <a:gd name="connsiteX3" fmla="*/ 5798 w 618439"/>
                <a:gd name="connsiteY3" fmla="*/ 95549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39" h="100496">
                  <a:moveTo>
                    <a:pt x="5798" y="5798"/>
                  </a:moveTo>
                  <a:lnTo>
                    <a:pt x="612874" y="5798"/>
                  </a:lnTo>
                  <a:lnTo>
                    <a:pt x="612874" y="95549"/>
                  </a:lnTo>
                  <a:lnTo>
                    <a:pt x="5798" y="95549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56897D0-0D1D-4C0E-956B-72C705C2C4A9}"/>
              </a:ext>
            </a:extLst>
          </p:cNvPr>
          <p:cNvSpPr/>
          <p:nvPr userDrawn="1"/>
        </p:nvSpPr>
        <p:spPr>
          <a:xfrm>
            <a:off x="1974897" y="6293882"/>
            <a:ext cx="186805" cy="93402"/>
          </a:xfrm>
          <a:custGeom>
            <a:avLst/>
            <a:gdLst>
              <a:gd name="connsiteX0" fmla="*/ 99006 w 186804"/>
              <a:gd name="connsiteY0" fmla="*/ 14010 h 93402"/>
              <a:gd name="connsiteX1" fmla="*/ 184003 w 186804"/>
              <a:gd name="connsiteY1" fmla="*/ 86677 h 93402"/>
              <a:gd name="connsiteX2" fmla="*/ 14010 w 186804"/>
              <a:gd name="connsiteY2" fmla="*/ 86677 h 9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04" h="93402">
                <a:moveTo>
                  <a:pt x="99006" y="14010"/>
                </a:moveTo>
                <a:lnTo>
                  <a:pt x="184003" y="86677"/>
                </a:lnTo>
                <a:lnTo>
                  <a:pt x="14010" y="8667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963BD2B-F603-4136-9682-4230C4D68C36}"/>
              </a:ext>
            </a:extLst>
          </p:cNvPr>
          <p:cNvSpPr/>
          <p:nvPr userDrawn="1"/>
        </p:nvSpPr>
        <p:spPr>
          <a:xfrm>
            <a:off x="1974897" y="6189645"/>
            <a:ext cx="186805" cy="93402"/>
          </a:xfrm>
          <a:custGeom>
            <a:avLst/>
            <a:gdLst>
              <a:gd name="connsiteX0" fmla="*/ 99006 w 186804"/>
              <a:gd name="connsiteY0" fmla="*/ 14010 h 93402"/>
              <a:gd name="connsiteX1" fmla="*/ 184003 w 186804"/>
              <a:gd name="connsiteY1" fmla="*/ 86864 h 93402"/>
              <a:gd name="connsiteX2" fmla="*/ 14010 w 186804"/>
              <a:gd name="connsiteY2" fmla="*/ 86864 h 9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04" h="93402">
                <a:moveTo>
                  <a:pt x="99006" y="14010"/>
                </a:moveTo>
                <a:lnTo>
                  <a:pt x="184003" y="86864"/>
                </a:lnTo>
                <a:lnTo>
                  <a:pt x="14010" y="86864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B044B7D-A845-449F-AAD2-9FD690612FB6}"/>
              </a:ext>
            </a:extLst>
          </p:cNvPr>
          <p:cNvSpPr/>
          <p:nvPr userDrawn="1"/>
        </p:nvSpPr>
        <p:spPr>
          <a:xfrm>
            <a:off x="599082" y="6010499"/>
            <a:ext cx="149444" cy="149444"/>
          </a:xfrm>
          <a:custGeom>
            <a:avLst/>
            <a:gdLst>
              <a:gd name="connsiteX0" fmla="*/ 126653 w 149443"/>
              <a:gd name="connsiteY0" fmla="*/ 77337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653 w 149443"/>
              <a:gd name="connsiteY4" fmla="*/ 77337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653" y="77337"/>
                </a:moveTo>
                <a:cubicBezTo>
                  <a:pt x="126653" y="104610"/>
                  <a:pt x="104424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424" y="27647"/>
                  <a:pt x="126653" y="49877"/>
                  <a:pt x="126653" y="77337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318F961-CAB9-4151-B594-D5DB9418401C}"/>
              </a:ext>
            </a:extLst>
          </p:cNvPr>
          <p:cNvGrpSpPr/>
          <p:nvPr userDrawn="1"/>
        </p:nvGrpSpPr>
        <p:grpSpPr>
          <a:xfrm>
            <a:off x="10756592" y="5735831"/>
            <a:ext cx="854395" cy="704975"/>
            <a:chOff x="10679773" y="5847969"/>
            <a:chExt cx="594972" cy="490921"/>
          </a:xfrm>
          <a:solidFill>
            <a:schemeClr val="bg1">
              <a:alpha val="15000"/>
            </a:schemeClr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4FE452D-1838-4248-B532-13DC1C021DE7}"/>
                </a:ext>
              </a:extLst>
            </p:cNvPr>
            <p:cNvSpPr/>
            <p:nvPr/>
          </p:nvSpPr>
          <p:spPr>
            <a:xfrm>
              <a:off x="10679773" y="5847969"/>
              <a:ext cx="149444" cy="149444"/>
            </a:xfrm>
            <a:custGeom>
              <a:avLst/>
              <a:gdLst>
                <a:gd name="connsiteX0" fmla="*/ 126840 w 149443"/>
                <a:gd name="connsiteY0" fmla="*/ 77150 h 149443"/>
                <a:gd name="connsiteX1" fmla="*/ 77150 w 149443"/>
                <a:gd name="connsiteY1" fmla="*/ 126840 h 149443"/>
                <a:gd name="connsiteX2" fmla="*/ 27460 w 149443"/>
                <a:gd name="connsiteY2" fmla="*/ 77150 h 149443"/>
                <a:gd name="connsiteX3" fmla="*/ 77150 w 149443"/>
                <a:gd name="connsiteY3" fmla="*/ 27460 h 149443"/>
                <a:gd name="connsiteX4" fmla="*/ 126840 w 149443"/>
                <a:gd name="connsiteY4" fmla="*/ 77150 h 1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43" h="149443">
                  <a:moveTo>
                    <a:pt x="126840" y="77150"/>
                  </a:moveTo>
                  <a:cubicBezTo>
                    <a:pt x="126840" y="104593"/>
                    <a:pt x="104593" y="126840"/>
                    <a:pt x="77150" y="126840"/>
                  </a:cubicBezTo>
                  <a:cubicBezTo>
                    <a:pt x="49707" y="126840"/>
                    <a:pt x="27460" y="104593"/>
                    <a:pt x="27460" y="77150"/>
                  </a:cubicBezTo>
                  <a:cubicBezTo>
                    <a:pt x="27460" y="49707"/>
                    <a:pt x="49707" y="27460"/>
                    <a:pt x="77150" y="27460"/>
                  </a:cubicBezTo>
                  <a:cubicBezTo>
                    <a:pt x="104593" y="27460"/>
                    <a:pt x="126840" y="49707"/>
                    <a:pt x="126840" y="77150"/>
                  </a:cubicBez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F5F985B-F738-4B45-9D59-4573224CC989}"/>
                </a:ext>
              </a:extLst>
            </p:cNvPr>
            <p:cNvSpPr/>
            <p:nvPr/>
          </p:nvSpPr>
          <p:spPr>
            <a:xfrm>
              <a:off x="10957177" y="62828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87150C-8B64-402C-B56C-5A86921A5461}"/>
                </a:ext>
              </a:extLst>
            </p:cNvPr>
            <p:cNvSpPr/>
            <p:nvPr/>
          </p:nvSpPr>
          <p:spPr>
            <a:xfrm>
              <a:off x="10957177" y="61922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2F4CEA0-653A-4B7F-B103-178EA138C89F}"/>
                </a:ext>
              </a:extLst>
            </p:cNvPr>
            <p:cNvSpPr/>
            <p:nvPr/>
          </p:nvSpPr>
          <p:spPr>
            <a:xfrm>
              <a:off x="10957177" y="6101649"/>
              <a:ext cx="317568" cy="56041"/>
            </a:xfrm>
            <a:custGeom>
              <a:avLst/>
              <a:gdLst>
                <a:gd name="connsiteX0" fmla="*/ 14010 w 317567"/>
                <a:gd name="connsiteY0" fmla="*/ 14010 h 56041"/>
                <a:gd name="connsiteX1" fmla="*/ 304491 w 317567"/>
                <a:gd name="connsiteY1" fmla="*/ 14010 h 56041"/>
                <a:gd name="connsiteX2" fmla="*/ 304491 w 317567"/>
                <a:gd name="connsiteY2" fmla="*/ 56975 h 56041"/>
                <a:gd name="connsiteX3" fmla="*/ 14010 w 317567"/>
                <a:gd name="connsiteY3" fmla="*/ 56975 h 5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67" h="56041">
                  <a:moveTo>
                    <a:pt x="14010" y="14010"/>
                  </a:moveTo>
                  <a:lnTo>
                    <a:pt x="304491" y="14010"/>
                  </a:lnTo>
                  <a:lnTo>
                    <a:pt x="304491" y="56975"/>
                  </a:lnTo>
                  <a:lnTo>
                    <a:pt x="14010" y="56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B4AF6B1-5598-4743-BB2C-1F6457234406}"/>
              </a:ext>
            </a:extLst>
          </p:cNvPr>
          <p:cNvSpPr/>
          <p:nvPr userDrawn="1"/>
        </p:nvSpPr>
        <p:spPr>
          <a:xfrm>
            <a:off x="5260468" y="6239896"/>
            <a:ext cx="149444" cy="149444"/>
          </a:xfrm>
          <a:custGeom>
            <a:avLst/>
            <a:gdLst>
              <a:gd name="connsiteX0" fmla="*/ 126840 w 149443"/>
              <a:gd name="connsiteY0" fmla="*/ 77150 h 149443"/>
              <a:gd name="connsiteX1" fmla="*/ 77150 w 149443"/>
              <a:gd name="connsiteY1" fmla="*/ 126840 h 149443"/>
              <a:gd name="connsiteX2" fmla="*/ 27460 w 149443"/>
              <a:gd name="connsiteY2" fmla="*/ 77150 h 149443"/>
              <a:gd name="connsiteX3" fmla="*/ 77150 w 149443"/>
              <a:gd name="connsiteY3" fmla="*/ 27460 h 149443"/>
              <a:gd name="connsiteX4" fmla="*/ 126840 w 149443"/>
              <a:gd name="connsiteY4" fmla="*/ 77150 h 1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43" h="149443">
                <a:moveTo>
                  <a:pt x="126840" y="77150"/>
                </a:moveTo>
                <a:cubicBezTo>
                  <a:pt x="126840" y="104610"/>
                  <a:pt x="104611" y="126840"/>
                  <a:pt x="77150" y="126840"/>
                </a:cubicBezTo>
                <a:cubicBezTo>
                  <a:pt x="49690" y="126840"/>
                  <a:pt x="27460" y="104610"/>
                  <a:pt x="27460" y="77150"/>
                </a:cubicBezTo>
                <a:cubicBezTo>
                  <a:pt x="27460" y="49690"/>
                  <a:pt x="49690" y="27460"/>
                  <a:pt x="77150" y="27460"/>
                </a:cubicBezTo>
                <a:cubicBezTo>
                  <a:pt x="104611" y="27647"/>
                  <a:pt x="126840" y="49877"/>
                  <a:pt x="126840" y="7715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186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2A2586-3F18-464E-BFA9-7944917F412C}"/>
              </a:ext>
            </a:extLst>
          </p:cNvPr>
          <p:cNvGrpSpPr/>
          <p:nvPr userDrawn="1"/>
        </p:nvGrpSpPr>
        <p:grpSpPr>
          <a:xfrm>
            <a:off x="308741" y="3429000"/>
            <a:ext cx="149444" cy="316109"/>
            <a:chOff x="5165011" y="5955205"/>
            <a:chExt cx="186805" cy="197452"/>
          </a:xfrm>
          <a:solidFill>
            <a:schemeClr val="bg1">
              <a:alpha val="15000"/>
            </a:schemeClr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4A52518-48C9-4433-9A19-B5699968058A}"/>
                </a:ext>
              </a:extLst>
            </p:cNvPr>
            <p:cNvSpPr/>
            <p:nvPr/>
          </p:nvSpPr>
          <p:spPr>
            <a:xfrm>
              <a:off x="5165011" y="605925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864 h 93402"/>
                <a:gd name="connsiteX2" fmla="*/ 184002 w 186804"/>
                <a:gd name="connsiteY2" fmla="*/ 86864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864"/>
                  </a:lnTo>
                  <a:lnTo>
                    <a:pt x="184002" y="86864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9924A5E-D484-4441-B9EF-356BB954DAA5}"/>
                </a:ext>
              </a:extLst>
            </p:cNvPr>
            <p:cNvSpPr/>
            <p:nvPr/>
          </p:nvSpPr>
          <p:spPr>
            <a:xfrm>
              <a:off x="5165011" y="5955205"/>
              <a:ext cx="186805" cy="93402"/>
            </a:xfrm>
            <a:custGeom>
              <a:avLst/>
              <a:gdLst>
                <a:gd name="connsiteX0" fmla="*/ 99006 w 186804"/>
                <a:gd name="connsiteY0" fmla="*/ 14010 h 93402"/>
                <a:gd name="connsiteX1" fmla="*/ 14010 w 186804"/>
                <a:gd name="connsiteY1" fmla="*/ 86677 h 93402"/>
                <a:gd name="connsiteX2" fmla="*/ 184002 w 186804"/>
                <a:gd name="connsiteY2" fmla="*/ 86677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04" h="93402">
                  <a:moveTo>
                    <a:pt x="99006" y="14010"/>
                  </a:moveTo>
                  <a:lnTo>
                    <a:pt x="14010" y="86677"/>
                  </a:lnTo>
                  <a:lnTo>
                    <a:pt x="184002" y="86677"/>
                  </a:lnTo>
                  <a:close/>
                </a:path>
              </a:pathLst>
            </a:custGeom>
            <a:grpFill/>
            <a:ln w="762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687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hiaulhaq.github.io/hacktiv8shop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C13390-9261-415F-9975-2015B2A01E11}"/>
              </a:ext>
            </a:extLst>
          </p:cNvPr>
          <p:cNvSpPr/>
          <p:nvPr/>
        </p:nvSpPr>
        <p:spPr>
          <a:xfrm>
            <a:off x="5988235" y="6290493"/>
            <a:ext cx="1362136" cy="51691"/>
          </a:xfrm>
          <a:prstGeom prst="roundRect">
            <a:avLst>
              <a:gd name="adj" fmla="val 50000"/>
            </a:avLst>
          </a:prstGeom>
          <a:solidFill>
            <a:srgbClr val="F70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93DD2-0372-403E-8018-A57F9B8CCF99}"/>
              </a:ext>
            </a:extLst>
          </p:cNvPr>
          <p:cNvSpPr txBox="1"/>
          <p:nvPr/>
        </p:nvSpPr>
        <p:spPr>
          <a:xfrm>
            <a:off x="1272232" y="2767280"/>
            <a:ext cx="9647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FB7B00"/>
                </a:solidFill>
                <a:latin typeface="+mj-lt"/>
                <a:cs typeface="Arial" panose="020B0604020202020204" pitchFamily="34" charset="0"/>
              </a:rPr>
              <a:t>HACKTIV8SHOP</a:t>
            </a:r>
            <a:endParaRPr lang="ko-KR" altLang="en-US" sz="8000" b="1" dirty="0">
              <a:solidFill>
                <a:srgbClr val="FB7B0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BB8C5C-2BD4-498A-ACF3-4E3C96E1FFCE}"/>
              </a:ext>
            </a:extLst>
          </p:cNvPr>
          <p:cNvSpPr/>
          <p:nvPr/>
        </p:nvSpPr>
        <p:spPr>
          <a:xfrm>
            <a:off x="2052145" y="5275995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Leader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DA1FC1-05EC-4551-BC21-F5D8849B37A8}"/>
              </a:ext>
            </a:extLst>
          </p:cNvPr>
          <p:cNvSpPr/>
          <p:nvPr/>
        </p:nvSpPr>
        <p:spPr>
          <a:xfrm>
            <a:off x="2052145" y="464469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NAUFAL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0CB823-3E38-4E7C-AC5B-5EFF9FC07FE9}"/>
              </a:ext>
            </a:extLst>
          </p:cNvPr>
          <p:cNvSpPr/>
          <p:nvPr/>
        </p:nvSpPr>
        <p:spPr>
          <a:xfrm>
            <a:off x="4963079" y="527543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Back-end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C5B3D7-D8F9-4E9D-9919-6D362F20F421}"/>
              </a:ext>
            </a:extLst>
          </p:cNvPr>
          <p:cNvSpPr/>
          <p:nvPr/>
        </p:nvSpPr>
        <p:spPr>
          <a:xfrm>
            <a:off x="4963079" y="459761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RAIHAN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762CD2-70C7-4EDD-9B27-3906EDB24BB1}"/>
              </a:ext>
            </a:extLst>
          </p:cNvPr>
          <p:cNvSpPr/>
          <p:nvPr/>
        </p:nvSpPr>
        <p:spPr>
          <a:xfrm>
            <a:off x="7874012" y="527543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Front-end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9A6A25-BC55-405B-BDA2-3C9137B16EA9}"/>
              </a:ext>
            </a:extLst>
          </p:cNvPr>
          <p:cNvSpPr/>
          <p:nvPr/>
        </p:nvSpPr>
        <p:spPr>
          <a:xfrm>
            <a:off x="7874012" y="459761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DWIKY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FBEB66-7E98-4C0A-9A55-2BD5F6938667}"/>
              </a:ext>
            </a:extLst>
          </p:cNvPr>
          <p:cNvSpPr txBox="1"/>
          <p:nvPr/>
        </p:nvSpPr>
        <p:spPr>
          <a:xfrm>
            <a:off x="3631096" y="675207"/>
            <a:ext cx="492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anose="020B0604020202020204" pitchFamily="34" charset="0"/>
              </a:rPr>
              <a:t>ANGGOTA</a:t>
            </a:r>
            <a:endParaRPr lang="ko-KR" altLang="en-US" sz="2800" b="1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D0F99-0B09-3040-EBC4-1971A6B3D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3"/>
          <a:stretch/>
        </p:blipFill>
        <p:spPr>
          <a:xfrm>
            <a:off x="2028238" y="1619661"/>
            <a:ext cx="1962790" cy="2739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C42C0-A424-964E-E9C0-F38B96162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08" y="1619661"/>
            <a:ext cx="1962791" cy="274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E4E25-8DE1-10C0-8AF8-991829E95A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20" r="5943" b="5489"/>
          <a:stretch/>
        </p:blipFill>
        <p:spPr>
          <a:xfrm>
            <a:off x="4800730" y="1619661"/>
            <a:ext cx="2213475" cy="27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F27F5835-FA4E-4198-A1BA-AF590D243236}"/>
              </a:ext>
            </a:extLst>
          </p:cNvPr>
          <p:cNvSpPr txBox="1"/>
          <p:nvPr/>
        </p:nvSpPr>
        <p:spPr>
          <a:xfrm>
            <a:off x="3417274" y="2242015"/>
            <a:ext cx="5357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"/>
                <a:cs typeface="Arial" panose="020B0604020202020204" pitchFamily="34" charset="0"/>
              </a:rPr>
              <a:t>APA ITU </a:t>
            </a:r>
            <a:r>
              <a:rPr lang="en-US" altLang="ko-KR" sz="3200" b="1" dirty="0">
                <a:solidFill>
                  <a:srgbClr val="FB7B00"/>
                </a:solidFill>
                <a:latin typeface=""/>
                <a:cs typeface="Arial" panose="020B0604020202020204" pitchFamily="34" charset="0"/>
              </a:rPr>
              <a:t>HACKTIV8SHOP </a:t>
            </a:r>
            <a:r>
              <a:rPr lang="en-US" altLang="ko-KR" sz="3200" b="1" dirty="0">
                <a:latin typeface=""/>
                <a:cs typeface="Arial" panose="020B0604020202020204" pitchFamily="34" charset="0"/>
              </a:rPr>
              <a:t>?</a:t>
            </a:r>
            <a:endParaRPr lang="ko-KR" altLang="en-US" sz="3200" b="1" dirty="0">
              <a:latin typeface="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F79B50-7CAE-495E-A791-9218EB971D97}"/>
              </a:ext>
            </a:extLst>
          </p:cNvPr>
          <p:cNvSpPr txBox="1"/>
          <p:nvPr/>
        </p:nvSpPr>
        <p:spPr>
          <a:xfrm>
            <a:off x="1981197" y="3360051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2000" dirty="0">
                <a:solidFill>
                  <a:srgbClr val="FB7B00"/>
                </a:solidFill>
                <a:latin typeface=""/>
              </a:rPr>
              <a:t>Hacktiv8shop</a:t>
            </a:r>
            <a:r>
              <a:rPr lang="en-US" altLang="ko-KR" sz="2000" dirty="0">
                <a:solidFill>
                  <a:schemeClr val="tx1"/>
                </a:solidFill>
                <a:latin typeface="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"/>
              </a:rPr>
              <a:t>merupakan</a:t>
            </a:r>
            <a:r>
              <a:rPr lang="en-US" altLang="ko-KR" sz="2000" dirty="0">
                <a:solidFill>
                  <a:schemeClr val="tx1"/>
                </a:solidFill>
                <a:latin typeface="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"/>
              </a:rPr>
              <a:t>sebuah</a:t>
            </a:r>
            <a:r>
              <a:rPr lang="en-US" altLang="ko-KR" sz="2000" dirty="0">
                <a:solidFill>
                  <a:schemeClr val="tx1"/>
                </a:solidFill>
                <a:latin typeface=""/>
              </a:rPr>
              <a:t> platform digital </a:t>
            </a:r>
            <a:r>
              <a:rPr lang="en-US" altLang="ko-KR" sz="2000" dirty="0" err="1">
                <a:solidFill>
                  <a:schemeClr val="tx1"/>
                </a:solidFill>
                <a:latin typeface=""/>
              </a:rPr>
              <a:t>atau</a:t>
            </a:r>
            <a:r>
              <a:rPr lang="en-US" altLang="ko-KR" sz="2000" dirty="0">
                <a:solidFill>
                  <a:schemeClr val="tx1"/>
                </a:solidFill>
                <a:latin typeface="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"/>
              </a:rPr>
              <a:t>bisa</a:t>
            </a:r>
            <a:r>
              <a:rPr lang="en-US" altLang="ko-KR" sz="2000" dirty="0">
                <a:solidFill>
                  <a:schemeClr val="tx1"/>
                </a:solidFill>
                <a:latin typeface="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"/>
              </a:rPr>
              <a:t>disebut</a:t>
            </a:r>
            <a:r>
              <a:rPr lang="en-US" altLang="ko-KR" sz="2000" dirty="0">
                <a:solidFill>
                  <a:schemeClr val="tx1"/>
                </a:solidFill>
                <a:latin typeface=""/>
              </a:rPr>
              <a:t> juga e-commerce </a:t>
            </a:r>
            <a:r>
              <a:rPr lang="en-ID" sz="2000" dirty="0">
                <a:latin typeface=""/>
              </a:rPr>
              <a:t>yang </a:t>
            </a:r>
            <a:r>
              <a:rPr lang="en-ID" sz="2000" dirty="0" err="1">
                <a:latin typeface=""/>
              </a:rPr>
              <a:t>memungkinkan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pengguna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untuk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melakukan</a:t>
            </a:r>
            <a:r>
              <a:rPr lang="en-ID" sz="2000" dirty="0">
                <a:latin typeface=""/>
              </a:rPr>
              <a:t> </a:t>
            </a:r>
          </a:p>
          <a:p>
            <a:pPr algn="ctr"/>
            <a:r>
              <a:rPr lang="en-ID" sz="2000" dirty="0" err="1">
                <a:latin typeface=""/>
              </a:rPr>
              <a:t>transaksi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pembelian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barang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secara</a:t>
            </a:r>
            <a:r>
              <a:rPr lang="en-ID" sz="2000" dirty="0">
                <a:latin typeface=""/>
              </a:rPr>
              <a:t> online. Situs </a:t>
            </a:r>
            <a:r>
              <a:rPr lang="en-ID" sz="2000" dirty="0" err="1">
                <a:latin typeface=""/>
              </a:rPr>
              <a:t>ini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menyediakan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fitur</a:t>
            </a:r>
            <a:endParaRPr lang="en-ID" sz="2000" dirty="0">
              <a:latin typeface=""/>
            </a:endParaRPr>
          </a:p>
          <a:p>
            <a:pPr algn="ctr"/>
            <a:r>
              <a:rPr lang="en-ID" sz="2000" dirty="0">
                <a:latin typeface=""/>
              </a:rPr>
              <a:t> yang </a:t>
            </a:r>
            <a:r>
              <a:rPr lang="en-ID" sz="2000" dirty="0" err="1">
                <a:latin typeface=""/>
              </a:rPr>
              <a:t>mempermudah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pengalaman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berbelanja</a:t>
            </a:r>
            <a:r>
              <a:rPr lang="en-ID" sz="2000" dirty="0">
                <a:latin typeface=""/>
              </a:rPr>
              <a:t> dan </a:t>
            </a:r>
            <a:r>
              <a:rPr lang="en-ID" sz="2000" dirty="0" err="1">
                <a:latin typeface=""/>
              </a:rPr>
              <a:t>bertransaksi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secara</a:t>
            </a:r>
            <a:r>
              <a:rPr lang="en-ID" sz="2000" dirty="0">
                <a:latin typeface=""/>
              </a:rPr>
              <a:t> </a:t>
            </a:r>
            <a:r>
              <a:rPr lang="en-ID" sz="2000" dirty="0" err="1">
                <a:latin typeface=""/>
              </a:rPr>
              <a:t>elektronik</a:t>
            </a:r>
            <a:r>
              <a:rPr lang="en-ID" sz="2000" dirty="0">
                <a:latin typeface=""/>
              </a:rPr>
              <a:t>.</a:t>
            </a:r>
            <a:endParaRPr lang="en-US" altLang="ko-KR" sz="20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46D8F2-0571-4555-ACD1-05521686D0A0}"/>
              </a:ext>
            </a:extLst>
          </p:cNvPr>
          <p:cNvSpPr/>
          <p:nvPr/>
        </p:nvSpPr>
        <p:spPr>
          <a:xfrm flipV="1">
            <a:off x="4736561" y="1663036"/>
            <a:ext cx="2718873" cy="45719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F1C7334-327D-4857-AAC6-7229CEA6BC54}"/>
              </a:ext>
            </a:extLst>
          </p:cNvPr>
          <p:cNvSpPr/>
          <p:nvPr/>
        </p:nvSpPr>
        <p:spPr>
          <a:xfrm>
            <a:off x="4736561" y="5305652"/>
            <a:ext cx="2718873" cy="45719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2872287F-C20B-4FF8-A7CD-4CDB67D79EFD}"/>
              </a:ext>
            </a:extLst>
          </p:cNvPr>
          <p:cNvSpPr txBox="1"/>
          <p:nvPr/>
        </p:nvSpPr>
        <p:spPr>
          <a:xfrm>
            <a:off x="3631096" y="1382133"/>
            <a:ext cx="492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2800" b="1" dirty="0">
                <a:cs typeface="Arial" panose="020B0604020202020204" pitchFamily="34" charset="0"/>
              </a:rPr>
              <a:t>Tech Stack</a:t>
            </a:r>
            <a:endParaRPr lang="ko-KR" altLang="en-US" sz="2800" b="1" dirty="0"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9583A58-5AE7-4903-8665-A8AE7B62DB5F}"/>
              </a:ext>
            </a:extLst>
          </p:cNvPr>
          <p:cNvSpPr/>
          <p:nvPr/>
        </p:nvSpPr>
        <p:spPr>
          <a:xfrm>
            <a:off x="738866" y="409409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E07B2B-8929-4E5C-9A6C-A4B620C86724}"/>
              </a:ext>
            </a:extLst>
          </p:cNvPr>
          <p:cNvSpPr/>
          <p:nvPr/>
        </p:nvSpPr>
        <p:spPr>
          <a:xfrm>
            <a:off x="2648042" y="409409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44CD44-5790-462D-8DEF-6A9284ACFFB0}"/>
              </a:ext>
            </a:extLst>
          </p:cNvPr>
          <p:cNvSpPr/>
          <p:nvPr/>
        </p:nvSpPr>
        <p:spPr>
          <a:xfrm>
            <a:off x="4269120" y="409409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FDAE1C-EA3B-4565-83E4-893DC409031B}"/>
              </a:ext>
            </a:extLst>
          </p:cNvPr>
          <p:cNvSpPr/>
          <p:nvPr/>
        </p:nvSpPr>
        <p:spPr>
          <a:xfrm>
            <a:off x="5877672" y="409409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Storge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41E6F6-0877-4E61-A1CE-8E993376D16C}"/>
              </a:ext>
            </a:extLst>
          </p:cNvPr>
          <p:cNvGrpSpPr/>
          <p:nvPr/>
        </p:nvGrpSpPr>
        <p:grpSpPr>
          <a:xfrm>
            <a:off x="3532257" y="3291362"/>
            <a:ext cx="213221" cy="21872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EDF24700-77C1-4DE9-84D6-E5470670DD64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7E3D45E-743F-42DF-828A-274FB0894C17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3C13739-3C0E-4D9D-ABAD-0E027472FCC9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2C54982E-4E34-4CFA-A4D1-01C77FA33900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290208-2994-4878-B257-6E77BCDFA70F}"/>
              </a:ext>
            </a:extLst>
          </p:cNvPr>
          <p:cNvGrpSpPr/>
          <p:nvPr/>
        </p:nvGrpSpPr>
        <p:grpSpPr>
          <a:xfrm>
            <a:off x="6757684" y="3294722"/>
            <a:ext cx="221180" cy="212002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570B85C5-2276-4FAE-BB93-61CEE34BB8D4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A39DD9CF-BBEF-4771-ABAA-355B23521C68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992298E-8B33-4891-B28B-3F367A55D388}"/>
              </a:ext>
            </a:extLst>
          </p:cNvPr>
          <p:cNvGrpSpPr/>
          <p:nvPr/>
        </p:nvGrpSpPr>
        <p:grpSpPr>
          <a:xfrm>
            <a:off x="1645788" y="3289135"/>
            <a:ext cx="167355" cy="223176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F0A7CD5-A9F4-4695-89E4-EBBD0E45CA21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88AAFFC3-0540-4014-9823-07B910C79838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902742-8CF1-E4C9-01C1-9085554B1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7" y="3048001"/>
            <a:ext cx="761998" cy="761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27C4F-D3AF-2EA9-4CF7-7EAEA5EA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01" y="3010945"/>
            <a:ext cx="839613" cy="839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644C5-475F-3432-ED33-C7D613FC0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00" y="2991462"/>
            <a:ext cx="1400120" cy="87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956B8-A0C2-5BDE-9B24-41A5B7388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81" y="3020487"/>
            <a:ext cx="858260" cy="858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F66219-426B-5B04-9EC6-386F72E36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35" y="3099200"/>
            <a:ext cx="1359819" cy="815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4592B7-43D8-E12F-6CD4-7D4E42FBDEA7}"/>
              </a:ext>
            </a:extLst>
          </p:cNvPr>
          <p:cNvSpPr txBox="1"/>
          <p:nvPr/>
        </p:nvSpPr>
        <p:spPr>
          <a:xfrm>
            <a:off x="8288638" y="4094091"/>
            <a:ext cx="792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Tailwind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E718D-142D-4CA0-92AA-DF04E7184B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0" y="2898098"/>
            <a:ext cx="1188720" cy="12172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42CB44-059F-4358-97F4-1F624890C0BB}"/>
              </a:ext>
            </a:extLst>
          </p:cNvPr>
          <p:cNvSpPr txBox="1"/>
          <p:nvPr/>
        </p:nvSpPr>
        <p:spPr>
          <a:xfrm>
            <a:off x="9928457" y="409409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id-ID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hatsapp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34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F16D2D-8F2D-8446-7EB7-22EE29BAA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01" y="12525"/>
            <a:ext cx="9131474" cy="6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4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D90E7E-AAAD-320D-46A3-A235A8990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88" y="287659"/>
            <a:ext cx="8807982" cy="62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EF1A4242-45FC-4A37-9F08-7C49AB4F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677" y="759499"/>
            <a:ext cx="7410645" cy="5339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30DCB-E0A0-0C8E-DAC3-09CE1E99CE16}"/>
              </a:ext>
            </a:extLst>
          </p:cNvPr>
          <p:cNvSpPr txBox="1"/>
          <p:nvPr/>
        </p:nvSpPr>
        <p:spPr>
          <a:xfrm>
            <a:off x="4164158" y="2079320"/>
            <a:ext cx="326243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FB7B00"/>
                </a:solidFill>
                <a:latin typeface=""/>
                <a:cs typeface="Arial" panose="020B0604020202020204" pitchFamily="34" charset="0"/>
              </a:rPr>
              <a:t>DEMO</a:t>
            </a:r>
            <a:endParaRPr lang="ko-KR" altLang="en-US" sz="8000" b="1" dirty="0">
              <a:solidFill>
                <a:srgbClr val="FB7B00"/>
              </a:solidFill>
              <a:latin typeface="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B99E3-D297-39F6-E686-CDEA845888BD}"/>
              </a:ext>
            </a:extLst>
          </p:cNvPr>
          <p:cNvSpPr txBox="1"/>
          <p:nvPr/>
        </p:nvSpPr>
        <p:spPr>
          <a:xfrm>
            <a:off x="3751405" y="367975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dhiaulhaq.github.io</a:t>
            </a:r>
            <a:r>
              <a:rPr lang="en-US" dirty="0">
                <a:hlinkClick r:id="rId4"/>
              </a:rPr>
              <a:t>/hacktiv8shop/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623A6-41FF-4FE0-B7BB-EBA3247CCFAF}"/>
              </a:ext>
            </a:extLst>
          </p:cNvPr>
          <p:cNvSpPr txBox="1"/>
          <p:nvPr/>
        </p:nvSpPr>
        <p:spPr>
          <a:xfrm>
            <a:off x="4194628" y="2998113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dirty="0">
                <a:solidFill>
                  <a:srgbClr val="FB7B00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70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DM Naufal</cp:lastModifiedBy>
  <cp:revision>186</cp:revision>
  <dcterms:created xsi:type="dcterms:W3CDTF">2019-04-06T05:20:47Z</dcterms:created>
  <dcterms:modified xsi:type="dcterms:W3CDTF">2024-08-16T02:18:49Z</dcterms:modified>
</cp:coreProperties>
</file>