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2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C7BE-098D-45E1-924A-45FEC2DE794B}" type="datetimeFigureOut">
              <a:rPr lang="en-US" smtClean="0"/>
              <a:t>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EF040-6A4A-4F82-8166-BBD753BB5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42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C7BE-098D-45E1-924A-45FEC2DE794B}" type="datetimeFigureOut">
              <a:rPr lang="en-US" smtClean="0"/>
              <a:t>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EF040-6A4A-4F82-8166-BBD753BB5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07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C7BE-098D-45E1-924A-45FEC2DE794B}" type="datetimeFigureOut">
              <a:rPr lang="en-US" smtClean="0"/>
              <a:t>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EF040-6A4A-4F82-8166-BBD753BB5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C7BE-098D-45E1-924A-45FEC2DE794B}" type="datetimeFigureOut">
              <a:rPr lang="en-US" smtClean="0"/>
              <a:t>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EF040-6A4A-4F82-8166-BBD753BB5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2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C7BE-098D-45E1-924A-45FEC2DE794B}" type="datetimeFigureOut">
              <a:rPr lang="en-US" smtClean="0"/>
              <a:t>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EF040-6A4A-4F82-8166-BBD753BB5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03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C7BE-098D-45E1-924A-45FEC2DE794B}" type="datetimeFigureOut">
              <a:rPr lang="en-US" smtClean="0"/>
              <a:t>1/21/2013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EF040-6A4A-4F82-8166-BBD753BB5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30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C7BE-098D-45E1-924A-45FEC2DE794B}" type="datetimeFigureOut">
              <a:rPr lang="en-US" smtClean="0"/>
              <a:t>1/21/2013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EF040-6A4A-4F82-8166-BBD753BB5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55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C7BE-098D-45E1-924A-45FEC2DE794B}" type="datetimeFigureOut">
              <a:rPr lang="en-US" smtClean="0"/>
              <a:t>1/21/2013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EF040-6A4A-4F82-8166-BBD753BB5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97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C7BE-098D-45E1-924A-45FEC2DE794B}" type="datetimeFigureOut">
              <a:rPr lang="en-US" smtClean="0"/>
              <a:t>1/21/2013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EF040-6A4A-4F82-8166-BBD753BB5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63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C7BE-098D-45E1-924A-45FEC2DE794B}" type="datetimeFigureOut">
              <a:rPr lang="en-US" smtClean="0"/>
              <a:t>1/21/2013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EF040-6A4A-4F82-8166-BBD753BB5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72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C7BE-098D-45E1-924A-45FEC2DE794B}" type="datetimeFigureOut">
              <a:rPr lang="en-US" smtClean="0"/>
              <a:t>1/21/2013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EF040-6A4A-4F82-8166-BBD753BB5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50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5C7BE-098D-45E1-924A-45FEC2DE794B}" type="datetimeFigureOut">
              <a:rPr lang="en-US" smtClean="0"/>
              <a:t>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EF040-6A4A-4F82-8166-BBD753BB5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39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Version 4 </a:t>
            </a:r>
            <a:r>
              <a:rPr lang="en-US" smtClean="0"/>
              <a:t>Charter – Discussion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Bob </a:t>
            </a:r>
            <a:r>
              <a:rPr lang="en-US" dirty="0" err="1" smtClean="0"/>
              <a:t>Dalesio</a:t>
            </a:r>
            <a:endParaRPr lang="en-US" dirty="0" smtClean="0"/>
          </a:p>
          <a:p>
            <a:r>
              <a:rPr lang="en-US" dirty="0" smtClean="0"/>
              <a:t>Greg White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24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4 Base 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EZPVA in C++ - provide helper classes in C++ that make use of C++ simple. (</a:t>
            </a:r>
            <a:r>
              <a:rPr lang="en-US" dirty="0" err="1" smtClean="0"/>
              <a:t>Matej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Provide the client conversion from </a:t>
            </a:r>
            <a:r>
              <a:rPr lang="en-US" dirty="0" err="1" smtClean="0"/>
              <a:t>PVAccess</a:t>
            </a:r>
            <a:r>
              <a:rPr lang="en-US" dirty="0" smtClean="0"/>
              <a:t> to </a:t>
            </a:r>
            <a:r>
              <a:rPr lang="en-US" dirty="0" err="1" smtClean="0"/>
              <a:t>PVManager</a:t>
            </a:r>
            <a:r>
              <a:rPr lang="en-US" dirty="0" smtClean="0"/>
              <a:t> (</a:t>
            </a:r>
            <a:r>
              <a:rPr lang="en-US" dirty="0" err="1" smtClean="0"/>
              <a:t>Matej</a:t>
            </a:r>
            <a:r>
              <a:rPr lang="en-US" dirty="0" smtClean="0"/>
              <a:t>)</a:t>
            </a:r>
          </a:p>
          <a:p>
            <a:r>
              <a:rPr lang="en-US" dirty="0" smtClean="0"/>
              <a:t>Document V3 Channel – how does a client request a variable in version 3 as a version 4 </a:t>
            </a:r>
            <a:r>
              <a:rPr lang="en-US" dirty="0" smtClean="0"/>
              <a:t>PV and </a:t>
            </a:r>
            <a:r>
              <a:rPr lang="en-US" dirty="0" err="1" smtClean="0"/>
              <a:t>multiRecord</a:t>
            </a:r>
            <a:r>
              <a:rPr lang="en-US" dirty="0" smtClean="0"/>
              <a:t> </a:t>
            </a:r>
            <a:r>
              <a:rPr lang="en-US" dirty="0" smtClean="0"/>
              <a:t>(Marty)</a:t>
            </a:r>
          </a:p>
          <a:p>
            <a:r>
              <a:rPr lang="en-US" dirty="0" smtClean="0"/>
              <a:t>Gather service – provide time correlated scalars into a vector that is time correlated. (Marty and </a:t>
            </a:r>
            <a:r>
              <a:rPr lang="en-US" dirty="0" err="1" smtClean="0"/>
              <a:t>Timo</a:t>
            </a:r>
            <a:r>
              <a:rPr lang="en-US" dirty="0" smtClean="0"/>
              <a:t>)</a:t>
            </a:r>
          </a:p>
          <a:p>
            <a:r>
              <a:rPr lang="en-US" dirty="0" smtClean="0"/>
              <a:t>Device Library – provide support for clients to request collections of PVs into a device structure. (Marty)</a:t>
            </a:r>
          </a:p>
          <a:p>
            <a:r>
              <a:rPr lang="en-US" dirty="0" smtClean="0"/>
              <a:t>Client requests for event filtering and data aggregation where a client can make requests on primitive PVs to be collected, queued, averaged, on specified conditions such as 10Hz or 1 Hz event. (</a:t>
            </a:r>
            <a:r>
              <a:rPr lang="en-US" dirty="0" smtClean="0"/>
              <a:t>Ralph – architect: work with Gabriele, Gabriele – can we use </a:t>
            </a:r>
            <a:r>
              <a:rPr lang="en-US" dirty="0" err="1" smtClean="0"/>
              <a:t>PVManager</a:t>
            </a:r>
            <a:r>
              <a:rPr lang="en-US" dirty="0" smtClean="0"/>
              <a:t>, Greg - use cases)</a:t>
            </a:r>
            <a:endParaRPr lang="en-US" dirty="0" smtClean="0"/>
          </a:p>
          <a:p>
            <a:r>
              <a:rPr lang="en-US" dirty="0" smtClean="0"/>
              <a:t>Complete technical support for streaming services (All)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1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4 IOC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Orient development to support high performance data acquisition as required in physics and science applications</a:t>
            </a:r>
          </a:p>
          <a:p>
            <a:r>
              <a:rPr lang="en-US" dirty="0" smtClean="0"/>
              <a:t>Pursue this as an extension of the V3 </a:t>
            </a:r>
            <a:r>
              <a:rPr lang="en-US" dirty="0" smtClean="0"/>
              <a:t>IOC</a:t>
            </a:r>
            <a:endParaRPr lang="en-US" dirty="0" smtClean="0"/>
          </a:p>
          <a:p>
            <a:pPr lvl="1"/>
            <a:r>
              <a:rPr lang="en-US" dirty="0" smtClean="0"/>
              <a:t>Large buffer passing between records (Michael)</a:t>
            </a:r>
          </a:p>
          <a:p>
            <a:pPr lvl="1"/>
            <a:r>
              <a:rPr lang="en-US" dirty="0" smtClean="0"/>
              <a:t>Large Buffer Driver Support (Michael/Marty)</a:t>
            </a:r>
          </a:p>
          <a:p>
            <a:pPr lvl="1"/>
            <a:r>
              <a:rPr lang="en-US" dirty="0" smtClean="0"/>
              <a:t>Large buffer to </a:t>
            </a:r>
            <a:r>
              <a:rPr lang="en-US" dirty="0" err="1" smtClean="0"/>
              <a:t>PVAccess</a:t>
            </a:r>
            <a:r>
              <a:rPr lang="en-US" dirty="0" smtClean="0"/>
              <a:t> (Marty)</a:t>
            </a:r>
          </a:p>
          <a:p>
            <a:r>
              <a:rPr lang="en-US" dirty="0" smtClean="0"/>
              <a:t>Presentation of device data as complex data types</a:t>
            </a:r>
          </a:p>
          <a:p>
            <a:r>
              <a:rPr lang="en-US" dirty="0" smtClean="0"/>
              <a:t>Event Filtering -&gt; Aggregation (averaging) -&gt; collection (device collection)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56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Physics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Service (Greg – MAD, </a:t>
            </a:r>
            <a:r>
              <a:rPr lang="en-US" dirty="0" err="1" smtClean="0"/>
              <a:t>Guobao</a:t>
            </a:r>
            <a:r>
              <a:rPr lang="en-US" dirty="0" smtClean="0"/>
              <a:t> – Tracy)</a:t>
            </a:r>
          </a:p>
          <a:p>
            <a:r>
              <a:rPr lang="en-US" dirty="0" smtClean="0"/>
              <a:t>Unit conversion (</a:t>
            </a:r>
            <a:r>
              <a:rPr lang="en-US" dirty="0" err="1" smtClean="0"/>
              <a:t>Guobao</a:t>
            </a:r>
            <a:r>
              <a:rPr lang="en-US" dirty="0" smtClean="0"/>
              <a:t>)</a:t>
            </a:r>
          </a:p>
          <a:p>
            <a:r>
              <a:rPr lang="en-US" dirty="0" smtClean="0"/>
              <a:t>Publish Device Views (Greg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0314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4 Beam Line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 Archiving and Server (</a:t>
            </a:r>
            <a:r>
              <a:rPr lang="en-US" dirty="0" err="1" smtClean="0"/>
              <a:t>Nikolay</a:t>
            </a:r>
            <a:r>
              <a:rPr lang="en-US" dirty="0" smtClean="0"/>
              <a:t>)</a:t>
            </a:r>
          </a:p>
          <a:p>
            <a:r>
              <a:rPr lang="en-US" dirty="0" smtClean="0"/>
              <a:t>Scan Server (</a:t>
            </a:r>
            <a:r>
              <a:rPr lang="en-US" dirty="0" err="1" smtClean="0"/>
              <a:t>Daron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Unit Conversion HKL/Energy (</a:t>
            </a:r>
            <a:r>
              <a:rPr lang="en-US" dirty="0" err="1" smtClean="0"/>
              <a:t>Arman</a:t>
            </a:r>
            <a:r>
              <a:rPr lang="en-US" dirty="0" smtClean="0"/>
              <a:t>)</a:t>
            </a:r>
          </a:p>
          <a:p>
            <a:r>
              <a:rPr lang="en-US" dirty="0" smtClean="0"/>
              <a:t>Image Compression</a:t>
            </a:r>
          </a:p>
          <a:p>
            <a:r>
              <a:rPr lang="en-US" dirty="0" smtClean="0"/>
              <a:t>Log Service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12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297</Words>
  <Application>Microsoft Office PowerPoint</Application>
  <PresentationFormat>On-screen Show (4:3)</PresentationFormat>
  <Paragraphs>29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Version 4 Charter – Discussion</vt:lpstr>
      <vt:lpstr>Version 4 Base Deliverables</vt:lpstr>
      <vt:lpstr>Version 4 IOC</vt:lpstr>
      <vt:lpstr>Physics Services</vt:lpstr>
      <vt:lpstr>Version 4 Beam Line Applications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4 Charter</dc:title>
  <dc:creator>dalesio</dc:creator>
  <cp:lastModifiedBy>PSI USER</cp:lastModifiedBy>
  <cp:revision>9</cp:revision>
  <dcterms:created xsi:type="dcterms:W3CDTF">2013-01-20T20:03:05Z</dcterms:created>
  <dcterms:modified xsi:type="dcterms:W3CDTF">2013-01-21T13:56:10Z</dcterms:modified>
</cp:coreProperties>
</file>