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B887-99C5-4DF8-BD84-AA21C90F6112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97A-A569-47AA-9B24-C0C8DB484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B887-99C5-4DF8-BD84-AA21C90F6112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97A-A569-47AA-9B24-C0C8DB484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5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B887-99C5-4DF8-BD84-AA21C90F6112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97A-A569-47AA-9B24-C0C8DB484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9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B887-99C5-4DF8-BD84-AA21C90F6112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97A-A569-47AA-9B24-C0C8DB484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B887-99C5-4DF8-BD84-AA21C90F6112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97A-A569-47AA-9B24-C0C8DB484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3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B887-99C5-4DF8-BD84-AA21C90F6112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97A-A569-47AA-9B24-C0C8DB484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B887-99C5-4DF8-BD84-AA21C90F6112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97A-A569-47AA-9B24-C0C8DB484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8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B887-99C5-4DF8-BD84-AA21C90F6112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97A-A569-47AA-9B24-C0C8DB484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B887-99C5-4DF8-BD84-AA21C90F6112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97A-A569-47AA-9B24-C0C8DB484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7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B887-99C5-4DF8-BD84-AA21C90F6112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97A-A569-47AA-9B24-C0C8DB484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B887-99C5-4DF8-BD84-AA21C90F6112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097A-A569-47AA-9B24-C0C8DB484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1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B887-99C5-4DF8-BD84-AA21C90F6112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6097A-A569-47AA-9B24-C0C8DB484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v4 integration in</a:t>
            </a:r>
            <a:br>
              <a:rPr lang="en-US" dirty="0" smtClean="0"/>
            </a:br>
            <a:r>
              <a:rPr lang="en-US" dirty="0" err="1" smtClean="0"/>
              <a:t>pvmanager</a:t>
            </a:r>
            <a:r>
              <a:rPr lang="en-US" dirty="0" smtClean="0"/>
              <a:t> and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Gabriele </a:t>
            </a:r>
            <a:r>
              <a:rPr lang="en-US" dirty="0" err="1" smtClean="0"/>
              <a:t>Carcassi</a:t>
            </a:r>
            <a:endParaRPr lang="en-US" dirty="0" smtClean="0"/>
          </a:p>
          <a:p>
            <a:r>
              <a:rPr lang="en-US" dirty="0" smtClean="0"/>
              <a:t>1/22/2013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8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3.2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the month, release branch created</a:t>
            </a:r>
          </a:p>
          <a:p>
            <a:r>
              <a:rPr lang="en-US" dirty="0" smtClean="0"/>
              <a:t>Aiming for site products released by the end of February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pva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 integration in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following plugins need to be created:</a:t>
            </a:r>
          </a:p>
          <a:p>
            <a:pPr lvl="1"/>
            <a:r>
              <a:rPr lang="en-US" dirty="0" smtClean="0"/>
              <a:t>Wrapper for </a:t>
            </a:r>
            <a:r>
              <a:rPr lang="en-US" dirty="0" err="1" smtClean="0"/>
              <a:t>pvData</a:t>
            </a:r>
            <a:endParaRPr lang="en-US" dirty="0" smtClean="0"/>
          </a:p>
          <a:p>
            <a:pPr lvl="2"/>
            <a:r>
              <a:rPr lang="en-US" dirty="0" smtClean="0"/>
              <a:t>Maintainer to identify</a:t>
            </a:r>
          </a:p>
          <a:p>
            <a:pPr lvl="2"/>
            <a:r>
              <a:rPr lang="en-US" dirty="0" smtClean="0"/>
              <a:t>Lack of </a:t>
            </a:r>
            <a:r>
              <a:rPr lang="en-US" dirty="0" err="1" smtClean="0"/>
              <a:t>propertly</a:t>
            </a:r>
            <a:r>
              <a:rPr lang="en-US" dirty="0" smtClean="0"/>
              <a:t> release version?</a:t>
            </a:r>
          </a:p>
          <a:p>
            <a:pPr lvl="1"/>
            <a:r>
              <a:rPr lang="en-US" dirty="0" smtClean="0"/>
              <a:t>Wrapper for </a:t>
            </a:r>
            <a:r>
              <a:rPr lang="en-US" dirty="0" err="1" smtClean="0"/>
              <a:t>pvAccess</a:t>
            </a:r>
            <a:endParaRPr lang="en-US" dirty="0" smtClean="0"/>
          </a:p>
          <a:p>
            <a:pPr lvl="2"/>
            <a:r>
              <a:rPr lang="en-US" dirty="0" smtClean="0"/>
              <a:t>Maintainer to identify</a:t>
            </a:r>
          </a:p>
          <a:p>
            <a:pPr lvl="2"/>
            <a:r>
              <a:rPr lang="en-US" dirty="0" smtClean="0"/>
              <a:t>Lack of </a:t>
            </a:r>
            <a:r>
              <a:rPr lang="en-US" dirty="0" err="1" smtClean="0"/>
              <a:t>propertly</a:t>
            </a:r>
            <a:r>
              <a:rPr lang="en-US" dirty="0" smtClean="0"/>
              <a:t> release version?</a:t>
            </a:r>
          </a:p>
          <a:p>
            <a:pPr lvl="1"/>
            <a:r>
              <a:rPr lang="en-US" dirty="0" smtClean="0"/>
              <a:t>Configuration plugin for </a:t>
            </a:r>
            <a:r>
              <a:rPr lang="en-US" dirty="0" err="1" smtClean="0"/>
              <a:t>pva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endParaRPr lang="en-US" dirty="0" smtClean="0"/>
          </a:p>
          <a:p>
            <a:pPr lvl="2"/>
            <a:r>
              <a:rPr lang="en-US" dirty="0" smtClean="0"/>
              <a:t>Maintainer to identify</a:t>
            </a:r>
          </a:p>
          <a:p>
            <a:pPr lvl="1"/>
            <a:r>
              <a:rPr lang="en-US" dirty="0" err="1" smtClean="0"/>
              <a:t>Pvmanager</a:t>
            </a:r>
            <a:r>
              <a:rPr lang="en-US" dirty="0" smtClean="0"/>
              <a:t> </a:t>
            </a:r>
            <a:r>
              <a:rPr lang="en-US" dirty="0" err="1" smtClean="0"/>
              <a:t>pva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 plugin</a:t>
            </a:r>
          </a:p>
          <a:p>
            <a:pPr lvl="2"/>
            <a:r>
              <a:rPr lang="en-US" dirty="0" smtClean="0"/>
              <a:t>Gabriele </a:t>
            </a:r>
            <a:r>
              <a:rPr lang="en-US" dirty="0" err="1" smtClean="0"/>
              <a:t>Carcassi</a:t>
            </a:r>
            <a:r>
              <a:rPr lang="en-US" dirty="0" smtClean="0"/>
              <a:t> will create the plugin and move the code from </a:t>
            </a:r>
            <a:r>
              <a:rPr lang="en-US" dirty="0" err="1" smtClean="0"/>
              <a:t>pvmanager</a:t>
            </a:r>
            <a:r>
              <a:rPr lang="en-US" dirty="0" smtClean="0"/>
              <a:t> repository with everything else</a:t>
            </a:r>
          </a:p>
          <a:p>
            <a:pPr lvl="2"/>
            <a:r>
              <a:rPr lang="en-US" dirty="0" smtClean="0"/>
              <a:t>Needs the previous addressed</a:t>
            </a:r>
          </a:p>
        </p:txBody>
      </p:sp>
    </p:spTree>
    <p:extLst>
      <p:ext uri="{BB962C8B-B14F-4D97-AF65-F5344CB8AC3E}">
        <p14:creationId xmlns:p14="http://schemas.microsoft.com/office/powerpoint/2010/main" val="170494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pva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 integration in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someone to test whether the different applications </a:t>
            </a:r>
            <a:r>
              <a:rPr lang="en-US" smtClean="0"/>
              <a:t>actually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8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9175" y="2847316"/>
            <a:ext cx="16002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vTypes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1" y="2847316"/>
            <a:ext cx="3962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pvmanager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20975" y="2066831"/>
            <a:ext cx="2438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pva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48273" y="4439970"/>
            <a:ext cx="5406427" cy="457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pva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 configuration plugin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11300" y="5042780"/>
            <a:ext cx="4343400" cy="4572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Archiver</a:t>
            </a:r>
            <a:r>
              <a:rPr lang="en-US" dirty="0" smtClean="0"/>
              <a:t> client interface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02100" y="6248400"/>
            <a:ext cx="1752600" cy="4572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21100" y="5645590"/>
            <a:ext cx="2133600" cy="4572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DataBrowser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1537" y="1295400"/>
            <a:ext cx="2438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 producer/consumer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1295401"/>
            <a:ext cx="2971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 command/response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35681" y="3837160"/>
            <a:ext cx="3919019" cy="457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 packaging plugin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0999" y="2066831"/>
            <a:ext cx="2967273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29400" y="212913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Outside of CSS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" y="4953000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CSS plugins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89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in </a:t>
            </a:r>
            <a:r>
              <a:rPr lang="en-US" dirty="0" err="1" smtClean="0"/>
              <a:t>pvmanager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r>
              <a:rPr lang="en-US" dirty="0" smtClean="0"/>
              <a:t> spec revisited</a:t>
            </a:r>
          </a:p>
          <a:p>
            <a:r>
              <a:rPr lang="en-US" dirty="0" smtClean="0"/>
              <a:t>Allows pluggable conversions from </a:t>
            </a:r>
            <a:r>
              <a:rPr lang="en-US" dirty="0" err="1" smtClean="0"/>
              <a:t>pvStructures</a:t>
            </a:r>
            <a:r>
              <a:rPr lang="en-US" dirty="0" smtClean="0"/>
              <a:t> to whatever Java object</a:t>
            </a:r>
          </a:p>
          <a:p>
            <a:pPr lvl="1"/>
            <a:r>
              <a:rPr lang="en-US" dirty="0" smtClean="0"/>
              <a:t>Could be </a:t>
            </a:r>
            <a:r>
              <a:rPr lang="en-US" dirty="0" err="1" smtClean="0"/>
              <a:t>vType</a:t>
            </a:r>
            <a:r>
              <a:rPr lang="en-US" dirty="0" smtClean="0"/>
              <a:t>, but doesn’t have to</a:t>
            </a:r>
          </a:p>
          <a:p>
            <a:pPr lvl="1"/>
            <a:r>
              <a:rPr lang="en-US" dirty="0" smtClean="0"/>
              <a:t>This can allow to build prototypes of Normative Types and their mapping to Java types without depending on Gabriele or </a:t>
            </a:r>
            <a:r>
              <a:rPr lang="en-US" dirty="0" err="1" smtClean="0"/>
              <a:t>Matej</a:t>
            </a:r>
            <a:r>
              <a:rPr lang="en-US" dirty="0" smtClean="0"/>
              <a:t> to do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3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pvmanager</a:t>
            </a:r>
            <a:r>
              <a:rPr lang="en-US" dirty="0" smtClean="0"/>
              <a:t> 2.0 pluggable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example, in </a:t>
            </a:r>
            <a:r>
              <a:rPr lang="en-US" dirty="0" err="1" smtClean="0"/>
              <a:t>ca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needed, </a:t>
            </a:r>
            <a:r>
              <a:rPr lang="en-US" dirty="0" err="1" smtClean="0"/>
              <a:t>Matej</a:t>
            </a:r>
            <a:r>
              <a:rPr lang="en-US" dirty="0" smtClean="0"/>
              <a:t> could have something similar for </a:t>
            </a:r>
            <a:r>
              <a:rPr lang="en-US" dirty="0" err="1" smtClean="0"/>
              <a:t>pva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Create a custom adapter that converts DBR to whatever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JCATypeAdapter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myType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dapter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...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JCATypeAdapterSet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myAdapters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...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Creates a custom JCA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datasource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with your support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JCADataSource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source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JCADataSourceBuilder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typeSupport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JCATypeSupport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myAdapters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.build()</a:t>
            </a:r>
          </a:p>
          <a:p>
            <a:endParaRPr lang="en-US" dirty="0" err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6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in </a:t>
            </a:r>
            <a:r>
              <a:rPr lang="en-US" dirty="0" err="1" smtClean="0"/>
              <a:t>pvmanager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Queue which allows to get data from any source, including command/response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would allow a client to benefit from all the rest of </a:t>
            </a:r>
            <a:r>
              <a:rPr lang="en-US" dirty="0" err="1" smtClean="0"/>
              <a:t>pvmanager</a:t>
            </a:r>
            <a:r>
              <a:rPr lang="en-US" dirty="0" smtClean="0"/>
              <a:t> while processing the result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620" y="26670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Queue&lt;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MyObject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queue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MyObject.class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PVReader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MyObject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PVManager.read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(queue).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ofHz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(10));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Response can be posted on the queue from any thread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err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74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They are now a separate library</a:t>
            </a:r>
          </a:p>
          <a:p>
            <a:pPr lvl="1"/>
            <a:r>
              <a:rPr lang="en-US" dirty="0" err="1" smtClean="0"/>
              <a:t>org.epics.vtype</a:t>
            </a:r>
            <a:endParaRPr lang="en-US" dirty="0" smtClean="0"/>
          </a:p>
          <a:p>
            <a:r>
              <a:rPr lang="en-US" dirty="0" smtClean="0"/>
              <a:t>This allows Kay to write an </a:t>
            </a:r>
            <a:r>
              <a:rPr lang="en-US" dirty="0" err="1" smtClean="0"/>
              <a:t>archiver</a:t>
            </a:r>
            <a:r>
              <a:rPr lang="en-US" dirty="0" smtClean="0"/>
              <a:t> interface that depends on them without depending on </a:t>
            </a:r>
            <a:r>
              <a:rPr lang="en-US" dirty="0" err="1" smtClean="0"/>
              <a:t>pvmanager</a:t>
            </a:r>
            <a:endParaRPr lang="en-US" dirty="0" smtClean="0"/>
          </a:p>
          <a:p>
            <a:r>
              <a:rPr lang="en-US" dirty="0" smtClean="0"/>
              <a:t>Interest on my side:</a:t>
            </a:r>
          </a:p>
          <a:p>
            <a:pPr lvl="1"/>
            <a:r>
              <a:rPr lang="en-US" dirty="0" smtClean="0"/>
              <a:t>Multi-dimensional array – had spec reviewed from James a long time ago; need to make sure it will work</a:t>
            </a:r>
          </a:p>
          <a:p>
            <a:pPr lvl="1"/>
            <a:r>
              <a:rPr lang="en-US" dirty="0" smtClean="0"/>
              <a:t>Image – the current definition is “useful crap”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0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pva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Matej</a:t>
            </a:r>
            <a:r>
              <a:rPr lang="en-US" dirty="0" smtClean="0"/>
              <a:t> has been working on it</a:t>
            </a:r>
          </a:p>
          <a:p>
            <a:r>
              <a:rPr lang="en-US" dirty="0" smtClean="0"/>
              <a:t>From what I can see:</a:t>
            </a:r>
          </a:p>
          <a:p>
            <a:pPr lvl="1"/>
            <a:r>
              <a:rPr lang="en-US" dirty="0" smtClean="0"/>
              <a:t>Connection implemented</a:t>
            </a:r>
          </a:p>
          <a:p>
            <a:pPr lvl="1"/>
            <a:r>
              <a:rPr lang="en-US" dirty="0" smtClean="0"/>
              <a:t>Implemented conversions to </a:t>
            </a:r>
            <a:r>
              <a:rPr lang="en-US" dirty="0" err="1" smtClean="0"/>
              <a:t>Vdouble</a:t>
            </a:r>
            <a:r>
              <a:rPr lang="en-US" dirty="0" smtClean="0"/>
              <a:t>, </a:t>
            </a:r>
            <a:r>
              <a:rPr lang="en-US" dirty="0" err="1" smtClean="0"/>
              <a:t>Vint</a:t>
            </a:r>
            <a:r>
              <a:rPr lang="en-US" dirty="0" smtClean="0"/>
              <a:t>, </a:t>
            </a:r>
            <a:r>
              <a:rPr lang="en-US" dirty="0" err="1" smtClean="0"/>
              <a:t>VByteArray</a:t>
            </a:r>
            <a:r>
              <a:rPr lang="en-US" dirty="0" smtClean="0"/>
              <a:t>, </a:t>
            </a:r>
            <a:r>
              <a:rPr lang="en-US" dirty="0" err="1" smtClean="0"/>
              <a:t>VShortArray</a:t>
            </a:r>
            <a:r>
              <a:rPr lang="en-US" dirty="0" smtClean="0"/>
              <a:t>, </a:t>
            </a:r>
            <a:r>
              <a:rPr lang="en-US" dirty="0" err="1" smtClean="0"/>
              <a:t>VIntArray</a:t>
            </a:r>
            <a:r>
              <a:rPr lang="en-US" dirty="0" smtClean="0"/>
              <a:t>, </a:t>
            </a:r>
            <a:r>
              <a:rPr lang="en-US" dirty="0" err="1" smtClean="0"/>
              <a:t>VDoubleArray</a:t>
            </a:r>
            <a:r>
              <a:rPr lang="en-US" dirty="0" smtClean="0"/>
              <a:t>, </a:t>
            </a:r>
            <a:r>
              <a:rPr lang="en-US" dirty="0" err="1" smtClean="0"/>
              <a:t>VEnum</a:t>
            </a:r>
            <a:r>
              <a:rPr lang="en-US" dirty="0" smtClean="0"/>
              <a:t>, </a:t>
            </a:r>
            <a:r>
              <a:rPr lang="en-US" dirty="0" err="1" smtClean="0"/>
              <a:t>Vstring</a:t>
            </a:r>
            <a:r>
              <a:rPr lang="en-US" dirty="0" smtClean="0"/>
              <a:t> and </a:t>
            </a:r>
            <a:r>
              <a:rPr lang="en-US" dirty="0" err="1" smtClean="0"/>
              <a:t>VStringArray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870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pva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 related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Consider implementing the type conversions separately, since </a:t>
            </a:r>
            <a:r>
              <a:rPr lang="en-US" dirty="0" err="1" smtClean="0"/>
              <a:t>vTypes</a:t>
            </a:r>
            <a:r>
              <a:rPr lang="en-US" dirty="0" smtClean="0"/>
              <a:t> are now separate – useful for command/response</a:t>
            </a:r>
          </a:p>
          <a:p>
            <a:r>
              <a:rPr lang="en-US" dirty="0" smtClean="0"/>
              <a:t>Consider having a builder to configure the </a:t>
            </a:r>
            <a:r>
              <a:rPr lang="en-US" dirty="0" err="1" smtClean="0"/>
              <a:t>datasource</a:t>
            </a:r>
            <a:endParaRPr lang="en-US" dirty="0" smtClean="0"/>
          </a:p>
          <a:p>
            <a:r>
              <a:rPr lang="en-US" dirty="0" smtClean="0"/>
              <a:t>Depend on release versions of </a:t>
            </a:r>
            <a:r>
              <a:rPr lang="en-US" dirty="0" err="1" smtClean="0"/>
              <a:t>pvData</a:t>
            </a:r>
            <a:r>
              <a:rPr lang="en-US" dirty="0" smtClean="0"/>
              <a:t> and </a:t>
            </a:r>
            <a:r>
              <a:rPr lang="en-US" dirty="0" err="1" smtClean="0"/>
              <a:t>pvAccess</a:t>
            </a:r>
            <a:endParaRPr lang="en-US" dirty="0" smtClean="0"/>
          </a:p>
          <a:p>
            <a:r>
              <a:rPr lang="en-US" dirty="0" smtClean="0"/>
              <a:t>Consider having the released </a:t>
            </a:r>
            <a:r>
              <a:rPr lang="en-US" dirty="0" err="1" smtClean="0"/>
              <a:t>pvData</a:t>
            </a:r>
            <a:r>
              <a:rPr lang="en-US" dirty="0" smtClean="0"/>
              <a:t> and </a:t>
            </a:r>
            <a:r>
              <a:rPr lang="en-US" dirty="0" err="1" smtClean="0"/>
              <a:t>pvAccess</a:t>
            </a:r>
            <a:r>
              <a:rPr lang="en-US" dirty="0" smtClean="0"/>
              <a:t> in maven central</a:t>
            </a:r>
          </a:p>
          <a:p>
            <a:pPr lvl="1"/>
            <a:r>
              <a:rPr lang="en-US" dirty="0" smtClean="0"/>
              <a:t>Prevents me to release </a:t>
            </a:r>
            <a:r>
              <a:rPr lang="en-US" dirty="0" err="1" smtClean="0"/>
              <a:t>pva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 in maven central, so can’t provide v4 “out of the box” experience</a:t>
            </a:r>
          </a:p>
        </p:txBody>
      </p:sp>
    </p:spTree>
    <p:extLst>
      <p:ext uri="{BB962C8B-B14F-4D97-AF65-F5344CB8AC3E}">
        <p14:creationId xmlns:p14="http://schemas.microsoft.com/office/powerpoint/2010/main" val="173553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integration of </a:t>
            </a:r>
            <a:r>
              <a:rPr lang="en-US" dirty="0" err="1" smtClean="0"/>
              <a:t>pvmanager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BNL applications are already using </a:t>
            </a:r>
            <a:r>
              <a:rPr lang="en-US" dirty="0" err="1" smtClean="0"/>
              <a:t>pvmanager</a:t>
            </a:r>
            <a:endParaRPr lang="en-US" dirty="0" smtClean="0"/>
          </a:p>
          <a:p>
            <a:r>
              <a:rPr lang="en-US" dirty="0" smtClean="0"/>
              <a:t>SNS has committed to </a:t>
            </a:r>
            <a:r>
              <a:rPr lang="en-US" dirty="0" err="1" smtClean="0"/>
              <a:t>pvmanager</a:t>
            </a:r>
            <a:r>
              <a:rPr lang="en-US" dirty="0" smtClean="0"/>
              <a:t>, and are deprecating </a:t>
            </a:r>
            <a:r>
              <a:rPr lang="en-US" dirty="0" err="1" smtClean="0"/>
              <a:t>utility.pv</a:t>
            </a:r>
            <a:endParaRPr lang="en-US" dirty="0" smtClean="0"/>
          </a:p>
          <a:p>
            <a:pPr lvl="1"/>
            <a:r>
              <a:rPr lang="en-US" dirty="0" smtClean="0"/>
              <a:t>Most SNS applications (</a:t>
            </a:r>
            <a:r>
              <a:rPr lang="en-US" dirty="0" err="1" smtClean="0"/>
              <a:t>DataBrowser</a:t>
            </a:r>
            <a:r>
              <a:rPr lang="en-US" dirty="0" smtClean="0"/>
              <a:t>, BEAST, …) are already ported to </a:t>
            </a:r>
            <a:r>
              <a:rPr lang="en-US" dirty="0" err="1" smtClean="0"/>
              <a:t>pvmanager</a:t>
            </a:r>
            <a:r>
              <a:rPr lang="en-US" dirty="0" smtClean="0"/>
              <a:t>. In CSS 3.2 they will not use </a:t>
            </a:r>
            <a:r>
              <a:rPr lang="en-US" dirty="0" err="1" smtClean="0"/>
              <a:t>utility.pv</a:t>
            </a:r>
            <a:endParaRPr lang="en-US" dirty="0"/>
          </a:p>
          <a:p>
            <a:pPr lvl="1"/>
            <a:r>
              <a:rPr lang="en-US" dirty="0" smtClean="0"/>
              <a:t>BOY will have option to support both in CSS 3.2</a:t>
            </a:r>
          </a:p>
          <a:p>
            <a:r>
              <a:rPr lang="en-US" dirty="0" smtClean="0"/>
              <a:t>BNL aims to have a CSS 3.2 with </a:t>
            </a:r>
            <a:r>
              <a:rPr lang="en-US" dirty="0" err="1" smtClean="0"/>
              <a:t>pvmanager</a:t>
            </a:r>
            <a:r>
              <a:rPr lang="en-US" dirty="0" smtClean="0"/>
              <a:t> </a:t>
            </a:r>
            <a:r>
              <a:rPr lang="en-US" dirty="0" smtClean="0"/>
              <a:t>only for </a:t>
            </a:r>
            <a:r>
              <a:rPr lang="en-US" smtClean="0"/>
              <a:t>all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537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v4 integration in pvmanager and CSS</vt:lpstr>
      <vt:lpstr>Components</vt:lpstr>
      <vt:lpstr>new in pvmanager 2.0</vt:lpstr>
      <vt:lpstr>pvmanager 2.0 pluggable types</vt:lpstr>
      <vt:lpstr>new in pvmanager 2.0</vt:lpstr>
      <vt:lpstr>vTypes</vt:lpstr>
      <vt:lpstr>pva DataSource</vt:lpstr>
      <vt:lpstr>pva DataSource related suggestions</vt:lpstr>
      <vt:lpstr>CSS integration of pvmanager</vt:lpstr>
      <vt:lpstr>CSS 3.2 schedule</vt:lpstr>
      <vt:lpstr>pva datasource integration in CSS</vt:lpstr>
      <vt:lpstr>pva datasource integration in CSS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v4 integration in pvmanager and CSS</dc:title>
  <dc:creator>carcassi</dc:creator>
  <cp:lastModifiedBy>carcassi</cp:lastModifiedBy>
  <cp:revision>11</cp:revision>
  <dcterms:created xsi:type="dcterms:W3CDTF">2013-01-16T15:55:18Z</dcterms:created>
  <dcterms:modified xsi:type="dcterms:W3CDTF">2013-01-18T14:28:34Z</dcterms:modified>
</cp:coreProperties>
</file>