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9" r:id="rId8"/>
    <p:sldId id="287" r:id="rId9"/>
    <p:sldId id="294" r:id="rId10"/>
    <p:sldId id="298" r:id="rId11"/>
    <p:sldId id="297" r:id="rId12"/>
    <p:sldId id="299" r:id="rId13"/>
    <p:sldId id="300" r:id="rId14"/>
    <p:sldId id="302" r:id="rId15"/>
    <p:sldId id="301" r:id="rId16"/>
    <p:sldId id="290" r:id="rId17"/>
    <p:sldId id="293" r:id="rId18"/>
    <p:sldId id="296" r:id="rId19"/>
    <p:sldId id="292" r:id="rId20"/>
    <p:sldId id="288" r:id="rId21"/>
    <p:sldId id="295" r:id="rId22"/>
    <p:sldId id="281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8" autoAdjust="0"/>
    <p:restoredTop sz="94660"/>
  </p:normalViewPr>
  <p:slideViewPr>
    <p:cSldViewPr>
      <p:cViewPr varScale="1">
        <p:scale>
          <a:sx n="111" d="100"/>
          <a:sy n="111" d="100"/>
        </p:scale>
        <p:origin x="15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6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36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68C4C-5C29-4051-9DC5-20EF51D39A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13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A45EE-8868-4ED3-8F5F-73F518E4D2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71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DEE7B-A29D-4699-9030-AEE6955BA8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63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F24E3-82E1-4834-8C42-55FF36FFA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40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A3521-9D09-441A-BF59-F376564D97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0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6E16C-AF45-492B-B9FB-C3D5835D7C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04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A77DF-BE58-4AA3-86C2-7E46C6A97E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61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209A4-C896-4D5F-A101-9379A81D6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60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CB17B-65E0-4E2C-A22D-EDFCAF6240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43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EC13-7254-491B-8BAB-7DB98A116B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77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18381-DF27-41C3-8F40-F4644A6832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41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DD2239AF-58FE-4FFD-BDCF-44A9BC6A34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51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etup.com/cppdu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make/manual/html_node/Function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mak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ihaiTod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users/1174378/mihai-todor" TargetMode="External"/><Relationship Id="rId5" Type="http://schemas.openxmlformats.org/officeDocument/2006/relationships/hyperlink" Target="http://github.com/mihaitodor" TargetMode="External"/><Relationship Id="rId4" Type="http://schemas.openxmlformats.org/officeDocument/2006/relationships/hyperlink" Target="http://www.linkedin.com/mtod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Building applications with GNU make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724400"/>
            <a:ext cx="56388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/>
              <a:t>Mihai Todor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500" dirty="0">
                <a:latin typeface="Arial" charset="0"/>
              </a:rPr>
              <a:t>05.10.2015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611756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Dublin C/C++ User Group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Each recipe needs to be preceded by a TAB character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can be multiple targets in a rule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Targets can represent generated files or not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first target in the </a:t>
            </a:r>
            <a:r>
              <a:rPr lang="en-US" dirty="0" err="1"/>
              <a:t>Makefile</a:t>
            </a:r>
            <a:r>
              <a:rPr lang="en-US" dirty="0"/>
              <a:t> is implicitly the default one (can be changed)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31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targets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all</a:t>
            </a:r>
            <a:r>
              <a:rPr lang="en-GB" dirty="0"/>
              <a:t> – </a:t>
            </a:r>
            <a:r>
              <a:rPr lang="en-GB" sz="2800" dirty="0"/>
              <a:t>compile everything (default target)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install</a:t>
            </a:r>
            <a:r>
              <a:rPr lang="en-US" dirty="0"/>
              <a:t> – </a:t>
            </a:r>
            <a:r>
              <a:rPr lang="en-US" sz="2800" dirty="0"/>
              <a:t>make all + copy binaries to install directories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uninstall</a:t>
            </a:r>
            <a:r>
              <a:rPr lang="en-US" dirty="0"/>
              <a:t> – </a:t>
            </a:r>
            <a:r>
              <a:rPr lang="en-US" sz="2800" dirty="0"/>
              <a:t>delete installed binaries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clean</a:t>
            </a:r>
            <a:r>
              <a:rPr lang="en-US" dirty="0"/>
              <a:t> – </a:t>
            </a:r>
            <a:r>
              <a:rPr lang="en-US" sz="2800" dirty="0"/>
              <a:t>remove files generated by make 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dist</a:t>
            </a:r>
            <a:r>
              <a:rPr lang="en-US" dirty="0"/>
              <a:t> – </a:t>
            </a:r>
            <a:r>
              <a:rPr lang="en-US" sz="2800" dirty="0"/>
              <a:t>create an archive of the compiled binary files, that can be installed on other machines</a:t>
            </a:r>
          </a:p>
          <a:p>
            <a:pPr marL="0" indent="0">
              <a:buNone/>
            </a:pPr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4003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targets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Phony targets: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</a:rPr>
              <a:t>.PHONY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 all install uninstall clean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</a:rPr>
              <a:t>dist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 …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Default target: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</a:rPr>
              <a:t>.DEFAULT_GOAL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 all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342000" indent="-3420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Serialize execution of dependencies: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</a:rPr>
              <a:t>.NOTPARALLEL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45608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Recursively expanded – expanded when the variable is substituted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REC_EXP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foo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Simply expanded – expanded when the variable is defined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SIMPLE_EXP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:=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bar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highlight>
                <a:srgbClr val="FFFFFF"/>
              </a:highligh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Conditional assignment</a:t>
            </a:r>
          </a:p>
          <a:p>
            <a:pPr marL="400050" lvl="1" indent="0">
              <a:buNone/>
            </a:pP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</a:rPr>
              <a:t>FOO ?</a:t>
            </a:r>
            <a:r>
              <a:rPr lang="en-GB" sz="2400" b="1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</a:rPr>
              <a:t> foo bar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8101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$@ - The file name of the target of a rule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$&lt; - The name of the first dependency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$^	- The names of all dependencies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$? – The names of the dependencies that are newer than the target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62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Make inherits all variables from the shell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85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Syntax: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</a:rPr>
              <a:t>$(function arguments)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</a:rPr>
              <a:t>$(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</a:rPr>
              <a:t>subst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</a:rPr>
              <a:t> from, to, text)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Replaces each occurrence of </a:t>
            </a:r>
            <a:r>
              <a:rPr lang="en-US" b="1" dirty="0"/>
              <a:t>from</a:t>
            </a:r>
            <a:r>
              <a:rPr lang="en-US" dirty="0"/>
              <a:t> with </a:t>
            </a:r>
            <a:r>
              <a:rPr lang="en-US" b="1" dirty="0"/>
              <a:t>to</a:t>
            </a:r>
            <a:r>
              <a:rPr lang="en-US" dirty="0"/>
              <a:t> in </a:t>
            </a:r>
            <a:r>
              <a:rPr lang="en-US" b="1" dirty="0"/>
              <a:t>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Many others: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www.gnu.org/software/make/manual/html_node/Functions.html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27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pattern rule contains one single % character in the target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% in the dependencies of a pattern rule will contain the same string that is matched by the % in the target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</a:rPr>
              <a:t>%.o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 %.c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	recipe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18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-j X (or --jobs X)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Runs recipes in parallel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recipes are assumed to be independent of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Uses as many jobs as possible if X is omitted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practice, try </a:t>
            </a:r>
            <a:r>
              <a:rPr lang="en-US" dirty="0" err="1"/>
              <a:t>nCores</a:t>
            </a:r>
            <a:r>
              <a:rPr lang="en-US" dirty="0"/>
              <a:t> + 1 -&gt; 1.5 * </a:t>
            </a:r>
            <a:r>
              <a:rPr lang="en-US" dirty="0" err="1"/>
              <a:t>nCores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Compiling amalgamated code can’t be sped up this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264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Libraries: static vs dynamic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68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GNU make?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80" y="2145895"/>
            <a:ext cx="3683839" cy="3556810"/>
          </a:xfrm>
        </p:spPr>
      </p:pic>
      <p:sp>
        <p:nvSpPr>
          <p:cNvPr id="9" name="TextBox 8"/>
          <p:cNvSpPr txBox="1"/>
          <p:nvPr/>
        </p:nvSpPr>
        <p:spPr>
          <a:xfrm>
            <a:off x="2998460" y="6096000"/>
            <a:ext cx="31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www.gnu.org/software/make/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260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build tools?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GNU Autotools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CMake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Buck (Facebook)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Bazel (Google)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MSBuild (Microsoft)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Apache Maven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90306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build automation tools do you use?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168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Anytime Shucky - Misys NY Team Insignia (500x5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050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76200" y="5229225"/>
            <a:ext cx="5029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2400"/>
              <a:t>Follow me on: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2400"/>
              <a:t>Twitter: </a:t>
            </a:r>
            <a:r>
              <a:rPr lang="ro-RO" altLang="en-US" sz="2400">
                <a:hlinkClick r:id="rId3"/>
              </a:rPr>
              <a:t>@MihaiTodor</a:t>
            </a:r>
            <a:endParaRPr lang="ro-RO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2400"/>
              <a:t>Linkedin: </a:t>
            </a:r>
            <a:r>
              <a:rPr lang="ro-RO" altLang="en-US" sz="2400">
                <a:hlinkClick r:id="rId4"/>
              </a:rPr>
              <a:t>www.linkedin.com/mtodor</a:t>
            </a:r>
            <a:r>
              <a:rPr lang="ro-RO" altLang="en-US" sz="240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2400"/>
              <a:t>Github: </a:t>
            </a:r>
            <a:r>
              <a:rPr lang="en-US" altLang="en-US" sz="2400">
                <a:hlinkClick r:id="rId5"/>
              </a:rPr>
              <a:t>github.com/mihaitodor</a:t>
            </a:r>
            <a:endParaRPr lang="en-US" altLang="en-US" sz="2400"/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1676400" y="609600"/>
            <a:ext cx="6470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o-RO" altLang="en-US" sz="2400"/>
              <a:t>See my activity on StackOverflow: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hlinkClick r:id="rId6"/>
              </a:rPr>
              <a:t>stackoverflow.com/users/1174378/mihai-todor</a:t>
            </a:r>
            <a:r>
              <a:rPr lang="ro-RO" altLang="en-US" sz="1800"/>
              <a:t> </a:t>
            </a:r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make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make – GNU make utility to maintain groups of programs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Determines automatically which pieces of large programs need to be recompiled</a:t>
            </a:r>
            <a:r>
              <a:rPr lang="en-GB" dirty="0"/>
              <a:t> and issues the commands to recompile them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be used with any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33515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make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Interprets a file called </a:t>
            </a:r>
            <a:r>
              <a:rPr lang="en-US" b="1" dirty="0" err="1"/>
              <a:t>Makefile</a:t>
            </a:r>
            <a:r>
              <a:rPr lang="en-US" dirty="0"/>
              <a:t> to determine the relationships among source files and compilation commands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Updates a target if its dependencies have been modified after the target has been modified or if the target does not exist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Supports parallel compilation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11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hello_world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hello_world.o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gcc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hello_world.o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 -o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en-GB" sz="1800" b="0" dirty="0" err="1">
                <a:solidFill>
                  <a:srgbClr val="FF0000"/>
                </a:solidFill>
                <a:highlight>
                  <a:srgbClr val="FFFFFF"/>
                </a:highlight>
              </a:rPr>
              <a:t>hello_world.o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hello_world.c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gcc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hello_world.c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-c -o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hello_world.o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en-GB" sz="1800" b="0">
                <a:solidFill>
                  <a:srgbClr val="FF0000"/>
                </a:solidFill>
                <a:highlight>
                  <a:srgbClr val="FFFFFF"/>
                </a:highlight>
              </a:rPr>
              <a:t>run</a:t>
            </a:r>
            <a:r>
              <a:rPr lang="en-GB" sz="1800" b="1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	./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en-GB" sz="1800" b="0" dirty="0">
                <a:solidFill>
                  <a:srgbClr val="FF0000"/>
                </a:solidFill>
                <a:highlight>
                  <a:srgbClr val="FFFFFF"/>
                </a:highlight>
              </a:rPr>
              <a:t>clean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rm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 -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hello_world.o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3709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Longwinded version of…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gcc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hello_world.c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-o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804000"/>
                </a:solidFill>
                <a:highlight>
                  <a:srgbClr val="FFFFFF"/>
                </a:highlight>
              </a:rPr>
              <a:t>./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</a:rPr>
              <a:t>hello_world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5642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things can get hairy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93" y="1981200"/>
            <a:ext cx="6932814" cy="3886200"/>
          </a:xfrm>
        </p:spPr>
      </p:pic>
    </p:spTree>
    <p:extLst>
      <p:ext uri="{BB962C8B-B14F-4D97-AF65-F5344CB8AC3E}">
        <p14:creationId xmlns:p14="http://schemas.microsoft.com/office/powerpoint/2010/main" val="65262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Describe the compilation graph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Written using the “</a:t>
            </a:r>
            <a:r>
              <a:rPr lang="en-US" dirty="0" err="1"/>
              <a:t>Makefile</a:t>
            </a:r>
            <a:r>
              <a:rPr lang="en-US" dirty="0"/>
              <a:t> language”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Similar to Declarative Programming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Make use of existing command line 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00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highlight>
                  <a:srgbClr val="FFFFFF"/>
                </a:highlight>
              </a:rPr>
              <a:t>target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 dependency1 dependency2 ...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	recipe1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	recipe2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</a:rPr>
              <a:t>	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24882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2222</TotalTime>
  <Words>519</Words>
  <Application>Microsoft Office PowerPoint</Application>
  <PresentationFormat>On-screen Show (4:3)</PresentationFormat>
  <Paragraphs>122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Pixel</vt:lpstr>
      <vt:lpstr>Building applications with GNU make</vt:lpstr>
      <vt:lpstr>What is GNU make?</vt:lpstr>
      <vt:lpstr>GNU make</vt:lpstr>
      <vt:lpstr>GNU make</vt:lpstr>
      <vt:lpstr>Makefile example</vt:lpstr>
      <vt:lpstr>Longwinded version of…</vt:lpstr>
      <vt:lpstr>But things can get hairy</vt:lpstr>
      <vt:lpstr>Makefiles</vt:lpstr>
      <vt:lpstr>Makefile rules</vt:lpstr>
      <vt:lpstr>PowerPoint Presentation</vt:lpstr>
      <vt:lpstr>Standard targets</vt:lpstr>
      <vt:lpstr>Special targets</vt:lpstr>
      <vt:lpstr>Variables</vt:lpstr>
      <vt:lpstr>Automatic variables</vt:lpstr>
      <vt:lpstr>Environment variables</vt:lpstr>
      <vt:lpstr>Functions</vt:lpstr>
      <vt:lpstr>Pattern rules</vt:lpstr>
      <vt:lpstr>make -j X (or --jobs X)</vt:lpstr>
      <vt:lpstr>Libraries: static vs dynamic</vt:lpstr>
      <vt:lpstr>More advanced build tools?</vt:lpstr>
      <vt:lpstr>What build automation tools do you use?</vt:lpstr>
      <vt:lpstr>PowerPoint Presentation</vt:lpstr>
    </vt:vector>
  </TitlesOfParts>
  <Company>Microsoft,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(not so) Gentle introduction to modern C++</dc:title>
  <dc:creator>Michael</dc:creator>
  <cp:lastModifiedBy>ADMINIBM</cp:lastModifiedBy>
  <cp:revision>282</cp:revision>
  <dcterms:created xsi:type="dcterms:W3CDTF">2015-01-20T12:49:31Z</dcterms:created>
  <dcterms:modified xsi:type="dcterms:W3CDTF">2016-03-29T23:41:38Z</dcterms:modified>
</cp:coreProperties>
</file>