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658" r:id="rId2"/>
  </p:sldMasterIdLst>
  <p:notesMasterIdLst>
    <p:notesMasterId r:id="rId17"/>
  </p:notesMasterIdLst>
  <p:handoutMasterIdLst>
    <p:handoutMasterId r:id="rId18"/>
  </p:handoutMasterIdLst>
  <p:sldIdLst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2E34CE-58E5-7745-BC61-213278FC0846}">
          <p14:sldIdLst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 Chand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ACD"/>
    <a:srgbClr val="414241"/>
    <a:srgbClr val="78BE20"/>
    <a:srgbClr val="F15D22"/>
    <a:srgbClr val="0C5876"/>
    <a:srgbClr val="E7441A"/>
    <a:srgbClr val="1886C1"/>
    <a:srgbClr val="1191D9"/>
    <a:srgbClr val="E74425"/>
    <a:srgbClr val="E84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 autoAdjust="0"/>
    <p:restoredTop sz="95087" autoAdjust="0"/>
  </p:normalViewPr>
  <p:slideViewPr>
    <p:cSldViewPr>
      <p:cViewPr varScale="1">
        <p:scale>
          <a:sx n="102" d="100"/>
          <a:sy n="102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503BB-A594-45FB-9CA3-1A8D2FAC12F9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4EBCB-AE08-418B-85CC-F6E1CB94C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F2DAA-03F2-4875-B8E9-03F3ED2B0BA6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57C3-7CCA-4EEE-99FA-D7F0AA0B7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Notepad++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Visual Studio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1ADD-FB84-2549-A99B-EE4A4F464D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  <p:pic>
        <p:nvPicPr>
          <p:cNvPr id="10" name="Picture 9" descr="nitro_logo_white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1128455" cy="457200"/>
          </a:xfrm>
          <a:prstGeom prst="rect">
            <a:avLst/>
          </a:prstGeom>
        </p:spPr>
      </p:pic>
      <p:pic>
        <p:nvPicPr>
          <p:cNvPr id="2" name="Picture 1" descr="nitro-geometric-pattern_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gray-title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1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ray-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0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ay-flat_e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9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0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orange-title_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4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E7441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7AA5F-445B-44A8-990D-F8AA8842F6AF}" type="datetimeFigureOut">
              <a:rPr lang="en-US" smtClean="0"/>
              <a:pPr/>
              <a:t>1/29/18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553200"/>
            <a:ext cx="9953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DB8197F-3F00-4D73-8339-1090E63E11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nitro_logo_white.emf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605E9E7-7762-C44B-B8D1-FBAA537BD8B8}" type="datetimeFigureOut">
              <a:rPr lang="en-US" smtClean="0"/>
              <a:pPr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CA4B79-0AEA-D94C-B850-C44418EB5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itro_logo_white.em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836" r:id="rId2"/>
    <p:sldLayoutId id="2147483837" r:id="rId3"/>
    <p:sldLayoutId id="2147483660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7" r:id="rId11"/>
    <p:sldLayoutId id="214748366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urntsushi.net/ripgrep/" TargetMode="External"/><Relationship Id="rId4" Type="http://schemas.openxmlformats.org/officeDocument/2006/relationships/hyperlink" Target="https://github.com/ggreer/the_silver_searcher/issues/914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BurntSushi/ripgre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chromegane/the_platinum_searcher" TargetMode="External"/><Relationship Id="rId4" Type="http://schemas.openxmlformats.org/officeDocument/2006/relationships/hyperlink" Target="https://beyondgrep.com/more-tools/" TargetMode="Externa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vent/sif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visualstudio.com/updates/v1_11#_text-search-improvements" TargetMode="External"/><Relationship Id="rId3" Type="http://schemas.openxmlformats.org/officeDocument/2006/relationships/hyperlink" Target="https://github.com/mihaitodor/Search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xr.readthedocs.io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searchcode.com/" TargetMode="External"/><Relationship Id="rId6" Type="http://schemas.openxmlformats.org/officeDocument/2006/relationships/hyperlink" Target="http://grepcode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Ctag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-scm.com/docs/git-grep" TargetMode="External"/><Relationship Id="rId3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eyondgrep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12567328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greer/the_silver_searc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8300" y="2967335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Code search tools</a:t>
            </a:r>
            <a:endParaRPr lang="en-US" sz="6000" b="1" dirty="0" smtClean="0">
              <a:solidFill>
                <a:srgbClr val="41424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7000" y="5257800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Mihai Todor</a:t>
            </a:r>
          </a:p>
          <a:p>
            <a:r>
              <a:rPr lang="en-US" sz="2400" dirty="0"/>
              <a:t>29.01.2018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3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err="1"/>
              <a:t>Ripgrep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https://github.com/BurntSushi/ripgrep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ripgrep</a:t>
            </a:r>
            <a:r>
              <a:rPr lang="en-US" dirty="0" smtClean="0"/>
              <a:t> is faster than {grep, ag, </a:t>
            </a:r>
            <a:r>
              <a:rPr lang="en-US" dirty="0" err="1" smtClean="0"/>
              <a:t>git</a:t>
            </a:r>
            <a:r>
              <a:rPr lang="en-US" dirty="0" smtClean="0"/>
              <a:t> grep, </a:t>
            </a:r>
            <a:r>
              <a:rPr lang="en-US" dirty="0" err="1" smtClean="0"/>
              <a:t>ucg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sift}</a:t>
            </a:r>
          </a:p>
          <a:p>
            <a:pPr lvl="1"/>
            <a:r>
              <a:rPr lang="en-US" dirty="0" smtClean="0">
                <a:hlinkClick r:id="rId3"/>
              </a:rPr>
              <a:t>http://blog.burntsushi.net/ripgrep/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Written in Rust</a:t>
            </a:r>
          </a:p>
          <a:p>
            <a:endParaRPr lang="en-US" dirty="0" smtClean="0"/>
          </a:p>
          <a:p>
            <a:r>
              <a:rPr lang="en-US" dirty="0" smtClean="0"/>
              <a:t>Non-UTF-8 support</a:t>
            </a:r>
          </a:p>
          <a:p>
            <a:pPr lvl="1"/>
            <a:r>
              <a:rPr lang="en-US" dirty="0" smtClean="0"/>
              <a:t>ag is UTF-8 </a:t>
            </a:r>
            <a:r>
              <a:rPr lang="en-US" dirty="0"/>
              <a:t>only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github.com/ggreer/the_silver_searcher/issues/914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rg</a:t>
            </a:r>
            <a:r>
              <a:rPr lang="en-US" dirty="0" smtClean="0"/>
              <a:t> -g </a:t>
            </a:r>
            <a:r>
              <a:rPr lang="mr-IN" dirty="0" smtClean="0"/>
              <a:t>"</a:t>
            </a:r>
            <a:r>
              <a:rPr lang="en-US" dirty="0" smtClean="0"/>
              <a:t>\!Libraries/**" --type </a:t>
            </a:r>
            <a:r>
              <a:rPr lang="en-US" dirty="0" err="1" smtClean="0"/>
              <a:t>cpp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-n </a:t>
            </a:r>
            <a:r>
              <a:rPr lang="mr-IN" dirty="0" smtClean="0"/>
              <a:t>"</a:t>
            </a:r>
            <a:r>
              <a:rPr lang="en-US" dirty="0" smtClean="0"/>
              <a:t>font</a:t>
            </a:r>
            <a:r>
              <a:rPr lang="mr-IN" dirty="0" smtClean="0"/>
              <a:t>"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86" y="274638"/>
            <a:ext cx="1867514" cy="18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Other alternatives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Sift </a:t>
            </a:r>
            <a:r>
              <a:rPr lang="en-US" dirty="0" smtClean="0">
                <a:hlinkClick r:id="rId2"/>
              </a:rPr>
              <a:t>https://github.com/svent/sift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Platinum searcher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github.com/monochromegane/the_platinum_searcher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Even more: </a:t>
            </a:r>
            <a:r>
              <a:rPr lang="en-US" dirty="0">
                <a:hlinkClick r:id="rId4"/>
              </a:rPr>
              <a:t>https://beyondgrep.com/more-tools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r="11937"/>
          <a:stretch/>
        </p:blipFill>
        <p:spPr>
          <a:xfrm>
            <a:off x="6705600" y="104237"/>
            <a:ext cx="2209801" cy="14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Console only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Can’t click on files to open them in the editor</a:t>
            </a:r>
            <a:r>
              <a:rPr lang="mr-IN" dirty="0" smtClean="0">
                <a:sym typeface="Wingdings"/>
              </a:rPr>
              <a:t>…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Bummer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 Too much manual work to open results in editor and scroll to the result line.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IDE Integrations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VSCode</a:t>
            </a:r>
            <a:r>
              <a:rPr lang="en-US" dirty="0" smtClean="0"/>
              <a:t> search is powered by </a:t>
            </a:r>
            <a:r>
              <a:rPr lang="en-US" dirty="0" err="1" smtClean="0"/>
              <a:t>ripgrep</a:t>
            </a:r>
            <a:endParaRPr lang="en-US" dirty="0"/>
          </a:p>
          <a:p>
            <a:pPr lvl="1"/>
            <a:r>
              <a:rPr lang="en-US" sz="2100" dirty="0">
                <a:hlinkClick r:id="rId2"/>
              </a:rPr>
              <a:t>https://code.visualstudio.com/updates/v1_11#_text-search-improvements</a:t>
            </a:r>
            <a:endParaRPr lang="en-US" sz="2100" dirty="0"/>
          </a:p>
          <a:p>
            <a:pPr lvl="1"/>
            <a:endParaRPr lang="en-US" sz="2100" dirty="0"/>
          </a:p>
          <a:p>
            <a:endParaRPr lang="en-US" b="1" dirty="0"/>
          </a:p>
          <a:p>
            <a:r>
              <a:rPr lang="en-US" b="1" dirty="0" smtClean="0"/>
              <a:t>Let’s write a Visual Studio extension!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github.com/mihaitodor/Searcher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10975"/>
            <a:ext cx="7886700" cy="10360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8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31915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many Windows developers are here?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23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Can we do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Non-indexed search tools </a:t>
            </a:r>
            <a:r>
              <a:rPr lang="mr-IN" dirty="0" smtClean="0"/>
              <a:t>–</a:t>
            </a:r>
            <a:r>
              <a:rPr lang="en-US" dirty="0" smtClean="0"/>
              <a:t> rest of this talk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Indexed search tools (offline / online)</a:t>
            </a:r>
          </a:p>
          <a:p>
            <a:pPr lvl="1"/>
            <a:r>
              <a:rPr lang="en-US" dirty="0" smtClean="0"/>
              <a:t>Visual Studio (Find all references)</a:t>
            </a:r>
          </a:p>
          <a:p>
            <a:pPr lvl="1"/>
            <a:r>
              <a:rPr lang="en-US" dirty="0" err="1" smtClean="0"/>
              <a:t>Ctags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en.wikipedia.org/wiki/Ctags</a:t>
            </a:r>
            <a:endParaRPr lang="en-US" dirty="0"/>
          </a:p>
          <a:p>
            <a:pPr lvl="1"/>
            <a:r>
              <a:rPr lang="en-US" dirty="0"/>
              <a:t>DXR </a:t>
            </a:r>
            <a:r>
              <a:rPr lang="en-US" dirty="0">
                <a:hlinkClick r:id="rId3"/>
              </a:rPr>
              <a:t>https://dxr.readthedocs.io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GitHub </a:t>
            </a:r>
            <a:r>
              <a:rPr lang="en-US" dirty="0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://github.com</a:t>
            </a:r>
            <a:endParaRPr lang="en-US" dirty="0"/>
          </a:p>
          <a:p>
            <a:pPr lvl="1"/>
            <a:r>
              <a:rPr lang="en-US" dirty="0" err="1" smtClean="0"/>
              <a:t>searchcode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https://searchcode.com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grepcode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http://grepcode.com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2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Disclaimer: I’m not a console ninja</a:t>
            </a:r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77" y="2029421"/>
            <a:ext cx="242544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Originally developed for the Unix operating system</a:t>
            </a:r>
          </a:p>
          <a:p>
            <a:endParaRPr lang="en-US" dirty="0"/>
          </a:p>
          <a:p>
            <a:r>
              <a:rPr lang="en-US" dirty="0" smtClean="0"/>
              <a:t>Available on most operating systems out of the box</a:t>
            </a:r>
          </a:p>
          <a:p>
            <a:endParaRPr lang="en-US" dirty="0"/>
          </a:p>
          <a:p>
            <a:r>
              <a:rPr lang="en-US" dirty="0" smtClean="0"/>
              <a:t>Console-only</a:t>
            </a:r>
          </a:p>
          <a:p>
            <a:endParaRPr lang="en-US" dirty="0" smtClean="0"/>
          </a:p>
          <a:p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-grep </a:t>
            </a:r>
            <a:r>
              <a:rPr lang="en-US" dirty="0" smtClean="0">
                <a:hlinkClick r:id="rId2"/>
              </a:rPr>
              <a:t>https://git-scm.com/docs/git-grep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Adopted as a verb / noun: You can't grep dead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t="39027" b="45877"/>
          <a:stretch/>
        </p:blipFill>
        <p:spPr>
          <a:xfrm>
            <a:off x="628651" y="635410"/>
            <a:ext cx="2609534" cy="5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grep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grep --include "*.</a:t>
            </a:r>
            <a:r>
              <a:rPr lang="en-US" dirty="0" err="1" smtClean="0"/>
              <a:t>cpp</a:t>
            </a:r>
            <a:r>
              <a:rPr lang="en-US" dirty="0" smtClean="0"/>
              <a:t>" </a:t>
            </a:r>
            <a:r>
              <a:rPr lang="en-US" dirty="0" smtClean="0"/>
              <a:t>--include "*.h" </a:t>
            </a:r>
            <a:r>
              <a:rPr lang="en-US" dirty="0"/>
              <a:t>--include "*.</a:t>
            </a:r>
            <a:r>
              <a:rPr lang="en-US" dirty="0" err="1" smtClean="0"/>
              <a:t>hpp</a:t>
            </a:r>
            <a:r>
              <a:rPr lang="en-US" dirty="0" smtClean="0"/>
              <a:t>" --exclude-</a:t>
            </a:r>
            <a:r>
              <a:rPr lang="en-US" dirty="0" err="1" smtClean="0"/>
              <a:t>dir</a:t>
            </a:r>
            <a:r>
              <a:rPr lang="en-US" dirty="0" smtClean="0"/>
              <a:t>=Libraries -</a:t>
            </a:r>
            <a:r>
              <a:rPr lang="en-US" dirty="0"/>
              <a:t>r </a:t>
            </a:r>
            <a:r>
              <a:rPr lang="en-US" dirty="0" smtClean="0"/>
              <a:t>-n . -</a:t>
            </a:r>
            <a:r>
              <a:rPr lang="en-US" dirty="0" err="1" smtClean="0"/>
              <a:t>i</a:t>
            </a:r>
            <a:r>
              <a:rPr lang="en-US" dirty="0" smtClean="0"/>
              <a:t> -e </a:t>
            </a:r>
            <a:r>
              <a:rPr lang="en-US" dirty="0" smtClean="0"/>
              <a:t>"</a:t>
            </a:r>
            <a:r>
              <a:rPr lang="en-US" dirty="0" err="1" smtClean="0"/>
              <a:t>zavinac</a:t>
            </a:r>
            <a:r>
              <a:rPr lang="en-US" dirty="0"/>
              <a:t>.*</a:t>
            </a:r>
            <a:r>
              <a:rPr lang="en-US" dirty="0" err="1" smtClean="0"/>
              <a:t>bodka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Shortcomings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threaded</a:t>
            </a:r>
          </a:p>
          <a:p>
            <a:endParaRPr lang="en-US" dirty="0"/>
          </a:p>
          <a:p>
            <a:r>
              <a:rPr lang="en-US" dirty="0" smtClean="0"/>
              <a:t>Inconsistent implementations (Linux vs OSX)</a:t>
            </a:r>
          </a:p>
          <a:p>
            <a:endParaRPr lang="en-US" dirty="0"/>
          </a:p>
          <a:p>
            <a:r>
              <a:rPr lang="en-US" dirty="0" smtClean="0"/>
              <a:t>Lacks many features (i.e. non-UTF-8 support)</a:t>
            </a:r>
          </a:p>
          <a:p>
            <a:endParaRPr lang="en-US" dirty="0" smtClean="0"/>
          </a:p>
          <a:p>
            <a:r>
              <a:rPr lang="en-US" dirty="0"/>
              <a:t>Awkward syntax / file type specifications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Can we do even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566" y="2525316"/>
            <a:ext cx="4770784" cy="29646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://beyondgrep.com/</a:t>
            </a:r>
            <a:r>
              <a:rPr lang="en-US" dirty="0" smtClean="0"/>
              <a:t> (used to be </a:t>
            </a:r>
            <a:r>
              <a:rPr lang="en-US" dirty="0" err="1" smtClean="0"/>
              <a:t>betterthangrep.com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Written 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4" y="2525316"/>
            <a:ext cx="2950369" cy="1807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332685"/>
            <a:ext cx="1425437" cy="14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Silver </a:t>
            </a:r>
            <a:r>
              <a:rPr lang="en-US" b="1" strike="sngStrike" dirty="0" smtClean="0"/>
              <a:t>Surfer</a:t>
            </a:r>
            <a:r>
              <a:rPr lang="en-US" b="1" dirty="0" smtClean="0"/>
              <a:t> Searcher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hlinkClick r:id="rId2"/>
              </a:rPr>
              <a:t>https://github.com/ggreer/the_silver_searcher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Written in C</a:t>
            </a:r>
          </a:p>
          <a:p>
            <a:endParaRPr lang="en-GB" dirty="0" smtClean="0"/>
          </a:p>
          <a:p>
            <a:r>
              <a:rPr lang="en-GB" dirty="0" smtClean="0"/>
              <a:t>Uses the PCRE library for </a:t>
            </a:r>
            <a:r>
              <a:rPr lang="en-GB" dirty="0" err="1" smtClean="0"/>
              <a:t>RegEx</a:t>
            </a:r>
            <a:r>
              <a:rPr lang="en-GB" dirty="0" smtClean="0"/>
              <a:t> searches</a:t>
            </a:r>
          </a:p>
          <a:p>
            <a:endParaRPr lang="en-GB" dirty="0" smtClean="0"/>
          </a:p>
          <a:p>
            <a:r>
              <a:rPr lang="en-GB" dirty="0" smtClean="0"/>
              <a:t>Ignores VCS folders and patterns specified in .</a:t>
            </a:r>
            <a:r>
              <a:rPr lang="en-GB" dirty="0" err="1" smtClean="0"/>
              <a:t>gitignore</a:t>
            </a:r>
            <a:r>
              <a:rPr lang="en-GB" dirty="0" smtClean="0"/>
              <a:t> / .ignore</a:t>
            </a:r>
          </a:p>
          <a:p>
            <a:pPr lvl="1"/>
            <a:r>
              <a:rPr lang="en-GB" dirty="0" smtClean="0"/>
              <a:t>Standardisation of the .ignore file </a:t>
            </a:r>
            <a:r>
              <a:rPr lang="en-GB" dirty="0" smtClean="0">
                <a:hlinkClick r:id="rId3"/>
              </a:rPr>
              <a:t>https://news.ycombinator.com/item?id=12567328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Example: </a:t>
            </a:r>
            <a:r>
              <a:rPr lang="en-US" dirty="0" smtClean="0"/>
              <a:t>ag </a:t>
            </a:r>
            <a:r>
              <a:rPr lang="en-US" dirty="0"/>
              <a:t>--ignore "./Libraries</a:t>
            </a:r>
            <a:r>
              <a:rPr lang="en-US" dirty="0" smtClean="0"/>
              <a:t>/**" </a:t>
            </a:r>
            <a:r>
              <a:rPr lang="en-US" dirty="0"/>
              <a:t>--</a:t>
            </a:r>
            <a:r>
              <a:rPr lang="en-US" dirty="0" err="1"/>
              <a:t>cpp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mr-IN" dirty="0"/>
              <a:t>"</a:t>
            </a:r>
            <a:r>
              <a:rPr lang="en-US" dirty="0" smtClean="0"/>
              <a:t>font</a:t>
            </a:r>
            <a:r>
              <a:rPr lang="mr-IN" dirty="0"/>
              <a:t>"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b="6294"/>
          <a:stretch/>
        </p:blipFill>
        <p:spPr>
          <a:xfrm>
            <a:off x="7162800" y="76200"/>
            <a:ext cx="1823270" cy="17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188730</TotalTime>
  <Words>383</Words>
  <Application>Microsoft Macintosh PowerPoint</Application>
  <PresentationFormat>On-screen Show (4:3)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Mangal</vt:lpstr>
      <vt:lpstr>Wingdings</vt:lpstr>
      <vt:lpstr>Arial</vt:lpstr>
      <vt:lpstr>1_Office Theme</vt:lpstr>
      <vt:lpstr>Custom Design</vt:lpstr>
      <vt:lpstr>PowerPoint Presentation</vt:lpstr>
      <vt:lpstr>How many Windows developers are here?</vt:lpstr>
      <vt:lpstr>Can we do better?</vt:lpstr>
      <vt:lpstr>Disclaimer: I’m not a console ninja!</vt:lpstr>
      <vt:lpstr>PowerPoint Presentation</vt:lpstr>
      <vt:lpstr>grep example</vt:lpstr>
      <vt:lpstr>Shortcomings</vt:lpstr>
      <vt:lpstr>Can we do even better?</vt:lpstr>
      <vt:lpstr>The Silver Surfer Searcher</vt:lpstr>
      <vt:lpstr>Ripgrep</vt:lpstr>
      <vt:lpstr>Other alternatives </vt:lpstr>
      <vt:lpstr>Limitations</vt:lpstr>
      <vt:lpstr>IDE Integrations</vt:lpstr>
      <vt:lpstr>Any 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 PDF Software</dc:title>
  <dc:creator>Sam Chandler</dc:creator>
  <cp:lastModifiedBy>Mihai Todor</cp:lastModifiedBy>
  <cp:revision>1384</cp:revision>
  <dcterms:created xsi:type="dcterms:W3CDTF">2010-08-31T15:40:47Z</dcterms:created>
  <dcterms:modified xsi:type="dcterms:W3CDTF">2018-01-29T10:50:33Z</dcterms:modified>
</cp:coreProperties>
</file>