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71" r:id="rId3"/>
    <p:sldId id="272" r:id="rId4"/>
    <p:sldId id="270" r:id="rId5"/>
    <p:sldId id="257" r:id="rId6"/>
    <p:sldId id="279" r:id="rId7"/>
    <p:sldId id="260" r:id="rId8"/>
    <p:sldId id="274" r:id="rId9"/>
    <p:sldId id="275" r:id="rId10"/>
    <p:sldId id="263" r:id="rId11"/>
    <p:sldId id="261" r:id="rId12"/>
    <p:sldId id="269" r:id="rId13"/>
    <p:sldId id="264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8"/>
    <p:restoredTop sz="88817"/>
  </p:normalViewPr>
  <p:slideViewPr>
    <p:cSldViewPr snapToGrid="0" snapToObjects="1">
      <p:cViewPr varScale="1">
        <p:scale>
          <a:sx n="81" d="100"/>
          <a:sy n="81" d="100"/>
        </p:scale>
        <p:origin x="15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F776B-EB76-B34F-81B2-9F07BEA824EF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1ADD-FB84-2549-A99B-EE4A4F46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Show Notepad++ example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Visual Studio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D1ADD-FB84-2549-A99B-EE4A4F464D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E3DC-2374-7D49-B8D0-4A42810F8E1E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DC19A-3CAF-974E-879B-9340A087F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yondgrep.com/" TargetMode="Externa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12567328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greer/the_silver_search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burntsushi.net/ripgrep/" TargetMode="External"/><Relationship Id="rId4" Type="http://schemas.openxmlformats.org/officeDocument/2006/relationships/hyperlink" Target="https://github.com/ggreer/the_silver_searcher/issues/914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urntSushi/ripgre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ochromegane/the_platinum_searcher" TargetMode="External"/><Relationship Id="rId4" Type="http://schemas.openxmlformats.org/officeDocument/2006/relationships/hyperlink" Target="https://beyondgrep.com/more-tools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vent/sif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updates/v1_11#_text-search-improvements" TargetMode="External"/><Relationship Id="rId3" Type="http://schemas.openxmlformats.org/officeDocument/2006/relationships/hyperlink" Target="https://github.com/mihaitodor/Searcher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iki.winehq.org/WineConf20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xr.readthedocs.io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searchcode.com/" TargetMode="External"/><Relationship Id="rId6" Type="http://schemas.openxmlformats.org/officeDocument/2006/relationships/hyperlink" Target="http://grepcode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ta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cs/git-grep" TargetMode="External"/><Relationship Id="rId3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408" y="2816942"/>
            <a:ext cx="6848168" cy="1224116"/>
          </a:xfrm>
        </p:spPr>
        <p:txBody>
          <a:bodyPr rIns="90000" anchor="ctr" anchorCtr="1">
            <a:noAutofit/>
          </a:bodyPr>
          <a:lstStyle/>
          <a:p>
            <a:r>
              <a:rPr lang="en-US" sz="7200" b="1" dirty="0" smtClean="0"/>
              <a:t>Code search tools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0460" y="5078665"/>
            <a:ext cx="1986116" cy="1056482"/>
          </a:xfrm>
        </p:spPr>
        <p:txBody>
          <a:bodyPr anchor="ctr" anchorCtr="1">
            <a:noAutofit/>
          </a:bodyPr>
          <a:lstStyle/>
          <a:p>
            <a:pPr algn="l"/>
            <a:r>
              <a:rPr lang="en-US" sz="2800" dirty="0" smtClean="0"/>
              <a:t>Mihai Todor</a:t>
            </a:r>
          </a:p>
          <a:p>
            <a:pPr algn="l"/>
            <a:r>
              <a:rPr lang="en-US" sz="2800" dirty="0" smtClean="0"/>
              <a:t>11.12.2017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2" y="1779335"/>
            <a:ext cx="3123130" cy="32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 we do even better?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https://beyondgrep.com/</a:t>
            </a:r>
            <a:r>
              <a:rPr lang="en-US" dirty="0" smtClean="0"/>
              <a:t> (used to be </a:t>
            </a:r>
            <a:r>
              <a:rPr lang="en-US" dirty="0" err="1" smtClean="0"/>
              <a:t>betterthangrep.com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7" y="1896733"/>
            <a:ext cx="3933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2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Silver </a:t>
            </a:r>
            <a:r>
              <a:rPr lang="en-US" b="1" strike="sngStrike" dirty="0" smtClean="0"/>
              <a:t>Surfer</a:t>
            </a:r>
            <a:r>
              <a:rPr lang="en-US" b="1" dirty="0" smtClean="0"/>
              <a:t> Searcher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hlinkClick r:id="rId2"/>
              </a:rPr>
              <a:t>https://github.com/ggreer/the_silver_searcher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Written in C</a:t>
            </a:r>
          </a:p>
          <a:p>
            <a:endParaRPr lang="en-GB" dirty="0" smtClean="0"/>
          </a:p>
          <a:p>
            <a:r>
              <a:rPr lang="en-GB" dirty="0" smtClean="0"/>
              <a:t>Uses the PCRE library for </a:t>
            </a:r>
            <a:r>
              <a:rPr lang="en-GB" dirty="0" err="1" smtClean="0"/>
              <a:t>RegEx</a:t>
            </a:r>
            <a:r>
              <a:rPr lang="en-GB" dirty="0" smtClean="0"/>
              <a:t> searches</a:t>
            </a:r>
          </a:p>
          <a:p>
            <a:endParaRPr lang="en-GB" dirty="0" smtClean="0"/>
          </a:p>
          <a:p>
            <a:r>
              <a:rPr lang="en-GB" dirty="0" smtClean="0"/>
              <a:t>Ignores VCS folders and patterns specified in .</a:t>
            </a:r>
            <a:r>
              <a:rPr lang="en-GB" dirty="0" err="1" smtClean="0"/>
              <a:t>gitignore</a:t>
            </a:r>
            <a:r>
              <a:rPr lang="en-GB" dirty="0" smtClean="0"/>
              <a:t> / .ignore</a:t>
            </a:r>
          </a:p>
          <a:p>
            <a:pPr lvl="1"/>
            <a:r>
              <a:rPr lang="en-GB" dirty="0" smtClean="0"/>
              <a:t>Standardisation of the .ignore file </a:t>
            </a:r>
            <a:r>
              <a:rPr lang="en-GB" dirty="0" smtClean="0">
                <a:hlinkClick r:id="rId3"/>
              </a:rPr>
              <a:t>https://news.ycombinator.com/item?id=12567328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Example: </a:t>
            </a:r>
            <a:r>
              <a:rPr lang="en-US" dirty="0" smtClean="0"/>
              <a:t>ag </a:t>
            </a:r>
            <a:r>
              <a:rPr lang="en-US" dirty="0"/>
              <a:t>--ignore "./Libraries</a:t>
            </a:r>
            <a:r>
              <a:rPr lang="en-US" dirty="0" smtClean="0"/>
              <a:t>/**" </a:t>
            </a:r>
            <a:r>
              <a:rPr lang="en-US" dirty="0"/>
              <a:t>--</a:t>
            </a:r>
            <a:r>
              <a:rPr lang="en-US" dirty="0" err="1"/>
              <a:t>cpp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mr-IN" dirty="0"/>
              <a:t>"</a:t>
            </a:r>
            <a:r>
              <a:rPr lang="en-US" dirty="0" smtClean="0"/>
              <a:t>font</a:t>
            </a:r>
            <a:r>
              <a:rPr lang="mr-IN" dirty="0"/>
              <a:t>"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4" b="6294"/>
          <a:stretch/>
        </p:blipFill>
        <p:spPr>
          <a:xfrm>
            <a:off x="8922774" y="365125"/>
            <a:ext cx="2431026" cy="22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Ripgrep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https://github.com/BurntSushi/ripgrep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ripgrep</a:t>
            </a:r>
            <a:r>
              <a:rPr lang="en-US" dirty="0" smtClean="0"/>
              <a:t> is faster than {grep, ag, </a:t>
            </a:r>
            <a:r>
              <a:rPr lang="en-US" dirty="0" err="1" smtClean="0"/>
              <a:t>git</a:t>
            </a:r>
            <a:r>
              <a:rPr lang="en-US" dirty="0" smtClean="0"/>
              <a:t> grep, </a:t>
            </a:r>
            <a:r>
              <a:rPr lang="en-US" dirty="0" err="1" smtClean="0"/>
              <a:t>ucg</a:t>
            </a:r>
            <a:r>
              <a:rPr lang="en-US" dirty="0" smtClean="0"/>
              <a:t>, </a:t>
            </a:r>
            <a:r>
              <a:rPr lang="en-US" dirty="0" err="1" smtClean="0"/>
              <a:t>pt</a:t>
            </a:r>
            <a:r>
              <a:rPr lang="en-US" dirty="0" smtClean="0"/>
              <a:t>, sift}</a:t>
            </a:r>
          </a:p>
          <a:p>
            <a:pPr lvl="1"/>
            <a:r>
              <a:rPr lang="en-US" dirty="0" smtClean="0">
                <a:hlinkClick r:id="rId3"/>
              </a:rPr>
              <a:t>http://blog.burntsushi.net/ripgrep/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Written in Rust</a:t>
            </a:r>
          </a:p>
          <a:p>
            <a:endParaRPr lang="en-US" dirty="0" smtClean="0"/>
          </a:p>
          <a:p>
            <a:r>
              <a:rPr lang="en-US" dirty="0" smtClean="0"/>
              <a:t>Non-UTF-8 support</a:t>
            </a:r>
          </a:p>
          <a:p>
            <a:pPr lvl="1"/>
            <a:r>
              <a:rPr lang="en-US" dirty="0" smtClean="0"/>
              <a:t>ag is UTF-8 </a:t>
            </a:r>
            <a:r>
              <a:rPr lang="en-US" dirty="0"/>
              <a:t>only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github.com/ggreer/the_silver_searcher/issues/914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Example: </a:t>
            </a:r>
            <a:r>
              <a:rPr lang="en-US" dirty="0" err="1" smtClean="0"/>
              <a:t>rg</a:t>
            </a:r>
            <a:r>
              <a:rPr lang="en-US" dirty="0" smtClean="0"/>
              <a:t> -g </a:t>
            </a:r>
            <a:r>
              <a:rPr lang="mr-IN" dirty="0" smtClean="0"/>
              <a:t>"</a:t>
            </a:r>
            <a:r>
              <a:rPr lang="en-US" dirty="0" smtClean="0"/>
              <a:t>\!Libraries/**" --type </a:t>
            </a:r>
            <a:r>
              <a:rPr lang="en-US" dirty="0" err="1" smtClean="0"/>
              <a:t>cpp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-n </a:t>
            </a:r>
            <a:r>
              <a:rPr lang="mr-IN" dirty="0" smtClean="0"/>
              <a:t>"</a:t>
            </a:r>
            <a:r>
              <a:rPr lang="en-US" dirty="0" smtClean="0"/>
              <a:t>font</a:t>
            </a:r>
            <a:r>
              <a:rPr lang="mr-IN" dirty="0" smtClean="0"/>
              <a:t>"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80" y="505926"/>
            <a:ext cx="2490019" cy="24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alternatives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Sift </a:t>
            </a:r>
            <a:r>
              <a:rPr lang="en-US" dirty="0" smtClean="0">
                <a:hlinkClick r:id="rId2"/>
              </a:rPr>
              <a:t>https://github.com/svent/sift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Platinum searcher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github.com/monochromegane/the_platinum_searcher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Even more: </a:t>
            </a:r>
            <a:r>
              <a:rPr lang="en-US" dirty="0">
                <a:hlinkClick r:id="rId4"/>
              </a:rPr>
              <a:t>https://beyondgrep.com/more-tools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65" y="365125"/>
            <a:ext cx="3807335" cy="19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4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Console only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Can’t click on files to open them in the editor</a:t>
            </a:r>
            <a:r>
              <a:rPr lang="mr-IN" dirty="0" smtClean="0">
                <a:sym typeface="Wingdings"/>
              </a:rPr>
              <a:t>…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Bummer</a:t>
            </a:r>
            <a:r>
              <a:rPr lang="mr-IN" dirty="0" smtClean="0">
                <a:sym typeface="Wingdings"/>
              </a:rPr>
              <a:t>…</a:t>
            </a:r>
            <a:r>
              <a:rPr lang="en-US" dirty="0" smtClean="0">
                <a:sym typeface="Wingdings"/>
              </a:rPr>
              <a:t> Too much manual work to open results in editor and scroll to the result line.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 Integrations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VSCode</a:t>
            </a:r>
            <a:r>
              <a:rPr lang="en-US" dirty="0" smtClean="0"/>
              <a:t> search is powered by </a:t>
            </a:r>
            <a:r>
              <a:rPr lang="en-US" dirty="0" err="1" smtClean="0"/>
              <a:t>ripgrep</a:t>
            </a:r>
            <a:endParaRPr lang="en-US" dirty="0"/>
          </a:p>
          <a:p>
            <a:pPr lvl="1"/>
            <a:r>
              <a:rPr lang="en-US" sz="2800" dirty="0" smtClean="0">
                <a:hlinkClick r:id="rId2"/>
              </a:rPr>
              <a:t>https://code.visualstudio.com/updates/v1_11#_text-search-improvements</a:t>
            </a:r>
            <a:endParaRPr lang="en-US" sz="2800" dirty="0" smtClean="0"/>
          </a:p>
          <a:p>
            <a:pPr lvl="1"/>
            <a:endParaRPr lang="en-US" sz="2800" dirty="0"/>
          </a:p>
          <a:p>
            <a:endParaRPr lang="en-US" b="1" dirty="0"/>
          </a:p>
          <a:p>
            <a:r>
              <a:rPr lang="en-US" b="1" dirty="0" smtClean="0"/>
              <a:t>Let’s write a Visual Studio extension!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github.com/mihaitodor/Searcher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Any questions?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48" y="3438357"/>
            <a:ext cx="2466704" cy="26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5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864" y="365125"/>
            <a:ext cx="9098935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Update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 smtClean="0"/>
              <a:t>Thanks for answering our call for speakers!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Looking forward to a new year of meetups!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611"/>
            <a:ext cx="1416664" cy="14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t="36679" r="473" b="27054"/>
          <a:stretch/>
        </p:blipFill>
        <p:spPr>
          <a:xfrm>
            <a:off x="838200" y="392829"/>
            <a:ext cx="4144297" cy="157807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98611"/>
            <a:ext cx="10515600" cy="417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 smtClean="0"/>
          </a:p>
          <a:p>
            <a:r>
              <a:rPr lang="en-US" sz="4500" b="1" dirty="0"/>
              <a:t>I attended </a:t>
            </a:r>
            <a:r>
              <a:rPr lang="en-US" sz="4500" b="1" dirty="0" err="1" smtClean="0"/>
              <a:t>WineConf</a:t>
            </a:r>
            <a:r>
              <a:rPr lang="en-US" sz="4500" b="1" dirty="0" smtClean="0"/>
              <a:t> 2017*</a:t>
            </a:r>
          </a:p>
          <a:p>
            <a:endParaRPr lang="en-US" sz="4500" dirty="0"/>
          </a:p>
          <a:p>
            <a:r>
              <a:rPr lang="en-US" sz="4500" dirty="0"/>
              <a:t>Annual keynote by Alexandre </a:t>
            </a:r>
            <a:r>
              <a:rPr lang="en-US" sz="4500" dirty="0" smtClean="0"/>
              <a:t>Julliard</a:t>
            </a:r>
          </a:p>
          <a:p>
            <a:endParaRPr lang="en-US" sz="4500" dirty="0"/>
          </a:p>
          <a:p>
            <a:r>
              <a:rPr lang="en-US" sz="4500" dirty="0"/>
              <a:t>Project Hangover: x86 emulation on ARM with </a:t>
            </a:r>
            <a:r>
              <a:rPr lang="en-US" sz="4500" dirty="0" err="1" smtClean="0"/>
              <a:t>Wine+Qemu</a:t>
            </a:r>
            <a:endParaRPr lang="en-US" sz="4500" dirty="0" smtClean="0"/>
          </a:p>
          <a:p>
            <a:pPr lvl="1"/>
            <a:r>
              <a:rPr lang="en-US" sz="4500" dirty="0" smtClean="0"/>
              <a:t>OSX removing x86 support</a:t>
            </a:r>
          </a:p>
          <a:p>
            <a:endParaRPr lang="en-US" sz="4500" dirty="0" smtClean="0"/>
          </a:p>
          <a:p>
            <a:r>
              <a:rPr lang="en-US" sz="4500" dirty="0" smtClean="0"/>
              <a:t>I’m the official distributor of Wine stickers in Ireland </a:t>
            </a:r>
            <a:r>
              <a:rPr lang="en-US" sz="4500" dirty="0" smtClean="0">
                <a:sym typeface="Wingdings"/>
              </a:rPr>
              <a:t></a:t>
            </a:r>
            <a:endParaRPr lang="en-US" sz="4500" dirty="0"/>
          </a:p>
          <a:p>
            <a:endParaRPr lang="en-US" sz="40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900" dirty="0" smtClean="0"/>
              <a:t>* </a:t>
            </a:r>
            <a:r>
              <a:rPr lang="en-US" sz="2900" dirty="0">
                <a:hlinkClick r:id="rId3"/>
              </a:rPr>
              <a:t>https://</a:t>
            </a:r>
            <a:r>
              <a:rPr lang="en-US" sz="2900" dirty="0" smtClean="0">
                <a:hlinkClick r:id="rId3"/>
              </a:rPr>
              <a:t>wiki.winehq.org</a:t>
            </a:r>
            <a:r>
              <a:rPr lang="en-US" sz="2900" smtClean="0">
                <a:hlinkClick r:id="rId3"/>
              </a:rPr>
              <a:t>/WineConf2017</a:t>
            </a:r>
            <a:endParaRPr lang="en-US" sz="2900" dirty="0"/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669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b="1" dirty="0" smtClean="0"/>
              <a:t>How many Windows developers are here?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4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 we do better?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smtClean="0"/>
              <a:t>Non-indexed search tools </a:t>
            </a:r>
            <a:r>
              <a:rPr lang="mr-IN" dirty="0" smtClean="0"/>
              <a:t>–</a:t>
            </a:r>
            <a:r>
              <a:rPr lang="en-US" dirty="0" smtClean="0"/>
              <a:t> rest of this talk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Indexed search tools (offline / online)</a:t>
            </a:r>
          </a:p>
          <a:p>
            <a:pPr lvl="1"/>
            <a:r>
              <a:rPr lang="en-US" dirty="0" smtClean="0"/>
              <a:t>Visual Studio (Find all references)</a:t>
            </a:r>
          </a:p>
          <a:p>
            <a:pPr lvl="1"/>
            <a:r>
              <a:rPr lang="en-US" dirty="0" err="1" smtClean="0"/>
              <a:t>Ctags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en.wikipedia.org/wiki/Ctags</a:t>
            </a:r>
            <a:endParaRPr lang="en-US" dirty="0"/>
          </a:p>
          <a:p>
            <a:pPr lvl="1"/>
            <a:r>
              <a:rPr lang="en-US" dirty="0"/>
              <a:t>DXR </a:t>
            </a:r>
            <a:r>
              <a:rPr lang="en-US" dirty="0">
                <a:hlinkClick r:id="rId3"/>
              </a:rPr>
              <a:t>https://dxr.readthedocs.io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GitHub </a:t>
            </a:r>
            <a:r>
              <a:rPr lang="en-US" dirty="0" smtClean="0">
                <a:hlinkClick r:id="rId4"/>
              </a:rPr>
              <a:t>https</a:t>
            </a:r>
            <a:r>
              <a:rPr lang="en-US" smtClean="0">
                <a:hlinkClick r:id="rId4"/>
              </a:rPr>
              <a:t>://github.com</a:t>
            </a:r>
            <a:endParaRPr lang="en-US" dirty="0"/>
          </a:p>
          <a:p>
            <a:pPr lvl="1"/>
            <a:r>
              <a:rPr lang="en-US" dirty="0" err="1" smtClean="0"/>
              <a:t>searchcode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https://searchcode.com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err="1" smtClean="0"/>
              <a:t>grepcode</a:t>
            </a:r>
            <a:r>
              <a:rPr lang="en-US" dirty="0" smtClean="0"/>
              <a:t> </a:t>
            </a:r>
            <a:r>
              <a:rPr lang="en-US" dirty="0">
                <a:hlinkClick r:id="rId6"/>
              </a:rPr>
              <a:t>http://grepcode.com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06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Disclaimer: I’m not a console ninja</a:t>
            </a:r>
            <a:r>
              <a:rPr lang="en-US" b="1" dirty="0" smtClean="0"/>
              <a:t>!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36" y="1562894"/>
            <a:ext cx="323392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2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Originally developed for the Unix operating system</a:t>
            </a:r>
          </a:p>
          <a:p>
            <a:endParaRPr lang="en-US" dirty="0"/>
          </a:p>
          <a:p>
            <a:r>
              <a:rPr lang="en-US" dirty="0" smtClean="0"/>
              <a:t>Available on most operating systems out of the box</a:t>
            </a:r>
          </a:p>
          <a:p>
            <a:endParaRPr lang="en-US" dirty="0"/>
          </a:p>
          <a:p>
            <a:r>
              <a:rPr lang="en-US" dirty="0" smtClean="0"/>
              <a:t>Console-only</a:t>
            </a:r>
          </a:p>
          <a:p>
            <a:endParaRPr lang="en-US" dirty="0" smtClean="0"/>
          </a:p>
          <a:p>
            <a:r>
              <a:rPr lang="en-US" dirty="0" smtClean="0"/>
              <a:t>Fast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-grep </a:t>
            </a:r>
            <a:r>
              <a:rPr lang="en-US" dirty="0" smtClean="0">
                <a:hlinkClick r:id="rId2"/>
              </a:rPr>
              <a:t>https://git-scm.com/docs/git-grep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Adopted as a verb / noun: You can't grep dead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7" t="39027" b="45877"/>
          <a:stretch/>
        </p:blipFill>
        <p:spPr>
          <a:xfrm>
            <a:off x="838200" y="737420"/>
            <a:ext cx="2957051" cy="5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8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grep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grep --include "*.c" --include "*.h"  -r -n . -</a:t>
            </a:r>
            <a:r>
              <a:rPr lang="en-US" dirty="0" err="1" smtClean="0"/>
              <a:t>i</a:t>
            </a:r>
            <a:r>
              <a:rPr lang="en-US" dirty="0" smtClean="0"/>
              <a:t> -e "font"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Shortcomings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threaded</a:t>
            </a:r>
          </a:p>
          <a:p>
            <a:endParaRPr lang="en-US" dirty="0"/>
          </a:p>
          <a:p>
            <a:r>
              <a:rPr lang="en-US" dirty="0" smtClean="0"/>
              <a:t>Awkward syntax / file type specifications</a:t>
            </a:r>
          </a:p>
          <a:p>
            <a:endParaRPr lang="en-US" dirty="0"/>
          </a:p>
          <a:p>
            <a:r>
              <a:rPr lang="en-US" dirty="0" smtClean="0"/>
              <a:t>Inconsistent implementations (Linux vs OSX)</a:t>
            </a:r>
          </a:p>
          <a:p>
            <a:endParaRPr lang="en-US" dirty="0"/>
          </a:p>
          <a:p>
            <a:r>
              <a:rPr lang="en-US" dirty="0" smtClean="0"/>
              <a:t>Lacks many features (i.e. non-UTF-8 support)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1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16621</TotalTime>
  <Words>426</Words>
  <Application>Microsoft Macintosh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Office Theme</vt:lpstr>
      <vt:lpstr>Code search tools</vt:lpstr>
      <vt:lpstr>Update</vt:lpstr>
      <vt:lpstr>PowerPoint Presentation</vt:lpstr>
      <vt:lpstr>How many Windows developers are here?</vt:lpstr>
      <vt:lpstr>Can we do better?</vt:lpstr>
      <vt:lpstr>Disclaimer: I’m not a console ninja!</vt:lpstr>
      <vt:lpstr>PowerPoint Presentation</vt:lpstr>
      <vt:lpstr>grep example</vt:lpstr>
      <vt:lpstr>Shortcomings</vt:lpstr>
      <vt:lpstr>Can we do even better?</vt:lpstr>
      <vt:lpstr>The Silver Surfer Searcher</vt:lpstr>
      <vt:lpstr>Ripgrep</vt:lpstr>
      <vt:lpstr>Other alternatives </vt:lpstr>
      <vt:lpstr>Limitations</vt:lpstr>
      <vt:lpstr>IDE Integrations</vt:lpstr>
      <vt:lpstr>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search tools</dc:title>
  <dc:creator>Mihai Todor</dc:creator>
  <cp:lastModifiedBy>Mihai Todor</cp:lastModifiedBy>
  <cp:revision>117</cp:revision>
  <dcterms:created xsi:type="dcterms:W3CDTF">2017-10-19T23:22:13Z</dcterms:created>
  <dcterms:modified xsi:type="dcterms:W3CDTF">2017-12-12T09:33:53Z</dcterms:modified>
</cp:coreProperties>
</file>