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32F9-BBDF-435B-A2CD-CC014DACED3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ED4BFA6-4FB7-4E5F-BE73-40492E66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4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32F9-BBDF-435B-A2CD-CC014DACED3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BFA6-4FB7-4E5F-BE73-40492E66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32F9-BBDF-435B-A2CD-CC014DACED3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BFA6-4FB7-4E5F-BE73-40492E66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32F9-BBDF-435B-A2CD-CC014DACED3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BFA6-4FB7-4E5F-BE73-40492E66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4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E7A32F9-BBDF-435B-A2CD-CC014DACED3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ED4BFA6-4FB7-4E5F-BE73-40492E66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8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32F9-BBDF-435B-A2CD-CC014DACED3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BFA6-4FB7-4E5F-BE73-40492E66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1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32F9-BBDF-435B-A2CD-CC014DACED3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BFA6-4FB7-4E5F-BE73-40492E66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9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32F9-BBDF-435B-A2CD-CC014DACED3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BFA6-4FB7-4E5F-BE73-40492E66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9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32F9-BBDF-435B-A2CD-CC014DACED3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BFA6-4FB7-4E5F-BE73-40492E66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9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32F9-BBDF-435B-A2CD-CC014DACED3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BFA6-4FB7-4E5F-BE73-40492E66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7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32F9-BBDF-435B-A2CD-CC014DACED35}" type="datetimeFigureOut">
              <a:rPr lang="en-US" smtClean="0"/>
              <a:t>6/21/2021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4BFA6-4FB7-4E5F-BE73-40492E66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0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E7A32F9-BBDF-435B-A2CD-CC014DACED3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ED4BFA6-4FB7-4E5F-BE73-40492E66C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9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4EBC6-E383-490F-899C-F34C3C5A47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2E265-499C-400E-BD2F-9F5A181A21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5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21C1-7252-407A-91D0-D0DF89022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16F8D-812F-4A06-960D-E0C629C5F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Linear Algebra is the branch of Math that deals with linear equation, vectors and matrices.</a:t>
            </a:r>
          </a:p>
          <a:p>
            <a:r>
              <a:rPr lang="en-US" sz="4000" dirty="0"/>
              <a:t>It is mainly used in engineering because it can be used for modelling.</a:t>
            </a:r>
          </a:p>
        </p:txBody>
      </p:sp>
    </p:spTree>
    <p:extLst>
      <p:ext uri="{BB962C8B-B14F-4D97-AF65-F5344CB8AC3E}">
        <p14:creationId xmlns:p14="http://schemas.microsoft.com/office/powerpoint/2010/main" val="239782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C3E98-3FAB-4F36-AE4C-BBB85D81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9B7C7-962A-4C7C-9406-8421232FC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661" y="1819567"/>
            <a:ext cx="5230339" cy="405079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Linear Equations</a:t>
            </a:r>
          </a:p>
          <a:p>
            <a:r>
              <a:rPr lang="en-US" sz="2800" dirty="0"/>
              <a:t>Basic Operations:</a:t>
            </a:r>
          </a:p>
          <a:p>
            <a:pPr lvl="1"/>
            <a:r>
              <a:rPr lang="en-US" sz="2400" dirty="0"/>
              <a:t>Addition (Forward Translation)</a:t>
            </a:r>
          </a:p>
          <a:p>
            <a:pPr lvl="1"/>
            <a:r>
              <a:rPr lang="en-US" sz="2400" dirty="0"/>
              <a:t>Substitution (Negative Translation)</a:t>
            </a:r>
          </a:p>
          <a:p>
            <a:pPr lvl="1"/>
            <a:r>
              <a:rPr lang="en-US" sz="2400" dirty="0"/>
              <a:t>Multiplication (Resizing)</a:t>
            </a:r>
          </a:p>
          <a:p>
            <a:r>
              <a:rPr lang="en-US" sz="2800" dirty="0"/>
              <a:t>Dot Product Multiplication</a:t>
            </a:r>
          </a:p>
          <a:p>
            <a:r>
              <a:rPr lang="en-US" sz="2800" dirty="0"/>
              <a:t>Determinants of Matrices:</a:t>
            </a:r>
          </a:p>
          <a:p>
            <a:pPr lvl="1"/>
            <a:r>
              <a:rPr lang="en-US" sz="2400" dirty="0"/>
              <a:t>2 x 2 Matrices</a:t>
            </a:r>
          </a:p>
          <a:p>
            <a:pPr lvl="1"/>
            <a:r>
              <a:rPr lang="en-US" sz="2400" dirty="0"/>
              <a:t>3 x 3 Matrices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B2189E-E487-43EA-B290-968D06321D13}"/>
              </a:ext>
            </a:extLst>
          </p:cNvPr>
          <p:cNvSpPr txBox="1">
            <a:spLocks/>
          </p:cNvSpPr>
          <p:nvPr/>
        </p:nvSpPr>
        <p:spPr>
          <a:xfrm>
            <a:off x="6096000" y="1819567"/>
            <a:ext cx="5230339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Transposing of Matrices</a:t>
            </a:r>
          </a:p>
          <a:p>
            <a:r>
              <a:rPr lang="en-US" sz="2800" dirty="0"/>
              <a:t>Rotations of 2 x N Matrices:</a:t>
            </a:r>
          </a:p>
          <a:p>
            <a:pPr lvl="1"/>
            <a:r>
              <a:rPr lang="en-US" sz="2400" dirty="0"/>
              <a:t>Clock-wise</a:t>
            </a:r>
          </a:p>
          <a:p>
            <a:pPr lvl="1"/>
            <a:r>
              <a:rPr lang="en-US" sz="2400" dirty="0"/>
              <a:t>Anti Clock-wise</a:t>
            </a:r>
          </a:p>
          <a:p>
            <a:r>
              <a:rPr lang="en-US" sz="2800" dirty="0"/>
              <a:t>Eigen Value of 2 x 2 Matrices</a:t>
            </a:r>
          </a:p>
          <a:p>
            <a:r>
              <a:rPr lang="en-US" sz="2800" dirty="0"/>
              <a:t>Gauss Elimination Method</a:t>
            </a:r>
          </a:p>
          <a:p>
            <a:endParaRPr lang="en-US" sz="24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1058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575F-7912-49DE-9727-FD3C95BF1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9F78C-6AB4-4777-902A-48A4FEE30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 Linear Equation the user will be asked to input 2 variables:</a:t>
            </a:r>
          </a:p>
          <a:p>
            <a:pPr lvl="1"/>
            <a:r>
              <a:rPr lang="en-US" sz="2400" dirty="0"/>
              <a:t>Coefficient of x</a:t>
            </a:r>
          </a:p>
          <a:p>
            <a:pPr lvl="1"/>
            <a:r>
              <a:rPr lang="en-US" sz="2400" dirty="0"/>
              <a:t>Constant</a:t>
            </a:r>
          </a:p>
          <a:p>
            <a:pPr lvl="1"/>
            <a:r>
              <a:rPr lang="en-US" sz="2400" dirty="0"/>
              <a:t>Starting Point and Ending Point</a:t>
            </a:r>
          </a:p>
          <a:p>
            <a:r>
              <a:rPr lang="en-US" sz="2800" dirty="0"/>
              <a:t>For the Other Simulations, the user will be asked to input the values of either 1 or 2 arrays.</a:t>
            </a:r>
          </a:p>
        </p:txBody>
      </p:sp>
    </p:spTree>
    <p:extLst>
      <p:ext uri="{BB962C8B-B14F-4D97-AF65-F5344CB8AC3E}">
        <p14:creationId xmlns:p14="http://schemas.microsoft.com/office/powerpoint/2010/main" val="918747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45</TotalTime>
  <Words>138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Rockwell</vt:lpstr>
      <vt:lpstr>Rockwell Condensed</vt:lpstr>
      <vt:lpstr>Wingdings</vt:lpstr>
      <vt:lpstr>Wood Type</vt:lpstr>
      <vt:lpstr>Linear Algebra</vt:lpstr>
      <vt:lpstr>Background</vt:lpstr>
      <vt:lpstr>Simulations Done</vt:lpstr>
      <vt:lpstr>Simulations Scenario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</dc:title>
  <dc:creator>Dhifan Fauzan</dc:creator>
  <cp:lastModifiedBy>Dhifan Fauzan</cp:lastModifiedBy>
  <cp:revision>6</cp:revision>
  <dcterms:created xsi:type="dcterms:W3CDTF">2021-06-20T22:23:33Z</dcterms:created>
  <dcterms:modified xsi:type="dcterms:W3CDTF">2021-06-21T01:59:54Z</dcterms:modified>
</cp:coreProperties>
</file>