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68" r:id="rId5"/>
    <p:sldId id="257" r:id="rId6"/>
    <p:sldId id="258"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3BA3D-5D9A-483C-B616-50A3E2DF0C01}" v="7" dt="2021-06-11T02:24:49.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fan Fauzan" userId="243bee42f680355b" providerId="LiveId" clId="{C3F3BA3D-5D9A-483C-B616-50A3E2DF0C01}"/>
    <pc:docChg chg="undo custSel addSld delSld modSld sldOrd">
      <pc:chgData name="Dhifan Fauzan" userId="243bee42f680355b" providerId="LiveId" clId="{C3F3BA3D-5D9A-483C-B616-50A3E2DF0C01}" dt="2021-06-11T02:47:58.481" v="1069" actId="47"/>
      <pc:docMkLst>
        <pc:docMk/>
      </pc:docMkLst>
      <pc:sldChg chg="modSp">
        <pc:chgData name="Dhifan Fauzan" userId="243bee42f680355b" providerId="LiveId" clId="{C3F3BA3D-5D9A-483C-B616-50A3E2DF0C01}" dt="2021-06-10T22:07:33.003" v="962"/>
        <pc:sldMkLst>
          <pc:docMk/>
          <pc:sldMk cId="3009034146" sldId="256"/>
        </pc:sldMkLst>
        <pc:spChg chg="mod">
          <ac:chgData name="Dhifan Fauzan" userId="243bee42f680355b" providerId="LiveId" clId="{C3F3BA3D-5D9A-483C-B616-50A3E2DF0C01}" dt="2021-06-10T22:07:33.003" v="962"/>
          <ac:spMkLst>
            <pc:docMk/>
            <pc:sldMk cId="3009034146" sldId="256"/>
            <ac:spMk id="2" creationId="{B9316F85-26DC-4593-808D-7FEDF98CF8A9}"/>
          </ac:spMkLst>
        </pc:spChg>
        <pc:spChg chg="mod">
          <ac:chgData name="Dhifan Fauzan" userId="243bee42f680355b" providerId="LiveId" clId="{C3F3BA3D-5D9A-483C-B616-50A3E2DF0C01}" dt="2021-06-10T22:07:33.003" v="962"/>
          <ac:spMkLst>
            <pc:docMk/>
            <pc:sldMk cId="3009034146" sldId="256"/>
            <ac:spMk id="3" creationId="{3EE2EC26-F261-4DE3-9B21-52A54D3753C7}"/>
          </ac:spMkLst>
        </pc:spChg>
      </pc:sldChg>
      <pc:sldChg chg="modSp mod">
        <pc:chgData name="Dhifan Fauzan" userId="243bee42f680355b" providerId="LiveId" clId="{C3F3BA3D-5D9A-483C-B616-50A3E2DF0C01}" dt="2021-06-10T22:07:33.003" v="962"/>
        <pc:sldMkLst>
          <pc:docMk/>
          <pc:sldMk cId="1320827091" sldId="257"/>
        </pc:sldMkLst>
        <pc:spChg chg="mod">
          <ac:chgData name="Dhifan Fauzan" userId="243bee42f680355b" providerId="LiveId" clId="{C3F3BA3D-5D9A-483C-B616-50A3E2DF0C01}" dt="2021-06-10T22:07:33.003" v="962"/>
          <ac:spMkLst>
            <pc:docMk/>
            <pc:sldMk cId="1320827091" sldId="257"/>
            <ac:spMk id="2" creationId="{C2DCF59C-3B87-48EC-9295-E7429D713EA7}"/>
          </ac:spMkLst>
        </pc:spChg>
        <pc:spChg chg="mod">
          <ac:chgData name="Dhifan Fauzan" userId="243bee42f680355b" providerId="LiveId" clId="{C3F3BA3D-5D9A-483C-B616-50A3E2DF0C01}" dt="2021-06-10T22:07:33.003" v="962"/>
          <ac:spMkLst>
            <pc:docMk/>
            <pc:sldMk cId="1320827091" sldId="257"/>
            <ac:spMk id="3" creationId="{8B21D80F-1AFE-4FF8-9FCD-98C785790181}"/>
          </ac:spMkLst>
        </pc:spChg>
      </pc:sldChg>
      <pc:sldChg chg="modSp mod">
        <pc:chgData name="Dhifan Fauzan" userId="243bee42f680355b" providerId="LiveId" clId="{C3F3BA3D-5D9A-483C-B616-50A3E2DF0C01}" dt="2021-06-10T22:07:51.011" v="966" actId="1076"/>
        <pc:sldMkLst>
          <pc:docMk/>
          <pc:sldMk cId="3015658199" sldId="258"/>
        </pc:sldMkLst>
        <pc:spChg chg="mod">
          <ac:chgData name="Dhifan Fauzan" userId="243bee42f680355b" providerId="LiveId" clId="{C3F3BA3D-5D9A-483C-B616-50A3E2DF0C01}" dt="2021-06-10T22:07:33.003" v="962"/>
          <ac:spMkLst>
            <pc:docMk/>
            <pc:sldMk cId="3015658199" sldId="258"/>
            <ac:spMk id="2" creationId="{886F1AE0-55F7-4A56-A7EA-A75A7F7DA5B4}"/>
          </ac:spMkLst>
        </pc:spChg>
        <pc:spChg chg="mod">
          <ac:chgData name="Dhifan Fauzan" userId="243bee42f680355b" providerId="LiveId" clId="{C3F3BA3D-5D9A-483C-B616-50A3E2DF0C01}" dt="2021-06-10T22:07:51.011" v="966" actId="1076"/>
          <ac:spMkLst>
            <pc:docMk/>
            <pc:sldMk cId="3015658199" sldId="258"/>
            <ac:spMk id="3" creationId="{10A2FC0D-9B3F-429C-94E9-4568F2892556}"/>
          </ac:spMkLst>
        </pc:spChg>
      </pc:sldChg>
      <pc:sldChg chg="addSp delSp modSp mod">
        <pc:chgData name="Dhifan Fauzan" userId="243bee42f680355b" providerId="LiveId" clId="{C3F3BA3D-5D9A-483C-B616-50A3E2DF0C01}" dt="2021-06-10T22:07:33.003" v="962"/>
        <pc:sldMkLst>
          <pc:docMk/>
          <pc:sldMk cId="3304421698" sldId="259"/>
        </pc:sldMkLst>
        <pc:spChg chg="mod">
          <ac:chgData name="Dhifan Fauzan" userId="243bee42f680355b" providerId="LiveId" clId="{C3F3BA3D-5D9A-483C-B616-50A3E2DF0C01}" dt="2021-06-10T22:07:33.003" v="962"/>
          <ac:spMkLst>
            <pc:docMk/>
            <pc:sldMk cId="3304421698" sldId="259"/>
            <ac:spMk id="2" creationId="{54544813-E200-4592-ACE2-01CADC6FA2EF}"/>
          </ac:spMkLst>
        </pc:spChg>
        <pc:spChg chg="mod">
          <ac:chgData name="Dhifan Fauzan" userId="243bee42f680355b" providerId="LiveId" clId="{C3F3BA3D-5D9A-483C-B616-50A3E2DF0C01}" dt="2021-06-10T22:07:33.003" v="962"/>
          <ac:spMkLst>
            <pc:docMk/>
            <pc:sldMk cId="3304421698" sldId="259"/>
            <ac:spMk id="3" creationId="{7108AA09-8BE8-45AC-BD3C-C219E7297FF6}"/>
          </ac:spMkLst>
        </pc:spChg>
        <pc:spChg chg="add del">
          <ac:chgData name="Dhifan Fauzan" userId="243bee42f680355b" providerId="LiveId" clId="{C3F3BA3D-5D9A-483C-B616-50A3E2DF0C01}" dt="2021-06-10T21:33:35.664" v="1" actId="22"/>
          <ac:spMkLst>
            <pc:docMk/>
            <pc:sldMk cId="3304421698" sldId="259"/>
            <ac:spMk id="5" creationId="{3E6A983D-65BD-469D-93F2-DD41335848E5}"/>
          </ac:spMkLst>
        </pc:spChg>
      </pc:sldChg>
      <pc:sldChg chg="modSp del">
        <pc:chgData name="Dhifan Fauzan" userId="243bee42f680355b" providerId="LiveId" clId="{C3F3BA3D-5D9A-483C-B616-50A3E2DF0C01}" dt="2021-06-10T22:08:37.193" v="974" actId="47"/>
        <pc:sldMkLst>
          <pc:docMk/>
          <pc:sldMk cId="3547850768" sldId="260"/>
        </pc:sldMkLst>
        <pc:spChg chg="mod">
          <ac:chgData name="Dhifan Fauzan" userId="243bee42f680355b" providerId="LiveId" clId="{C3F3BA3D-5D9A-483C-B616-50A3E2DF0C01}" dt="2021-06-10T22:07:33.003" v="962"/>
          <ac:spMkLst>
            <pc:docMk/>
            <pc:sldMk cId="3547850768" sldId="260"/>
            <ac:spMk id="2" creationId="{EDF5982C-0ED6-4911-89EF-C24FB28C2C80}"/>
          </ac:spMkLst>
        </pc:spChg>
        <pc:spChg chg="mod">
          <ac:chgData name="Dhifan Fauzan" userId="243bee42f680355b" providerId="LiveId" clId="{C3F3BA3D-5D9A-483C-B616-50A3E2DF0C01}" dt="2021-06-10T22:07:33.003" v="962"/>
          <ac:spMkLst>
            <pc:docMk/>
            <pc:sldMk cId="3547850768" sldId="260"/>
            <ac:spMk id="3" creationId="{7F757CFF-1802-43C2-88B4-851EA6FFDC3F}"/>
          </ac:spMkLst>
        </pc:spChg>
      </pc:sldChg>
      <pc:sldChg chg="modSp del">
        <pc:chgData name="Dhifan Fauzan" userId="243bee42f680355b" providerId="LiveId" clId="{C3F3BA3D-5D9A-483C-B616-50A3E2DF0C01}" dt="2021-06-10T22:08:40.823" v="975" actId="47"/>
        <pc:sldMkLst>
          <pc:docMk/>
          <pc:sldMk cId="3911517572" sldId="261"/>
        </pc:sldMkLst>
        <pc:spChg chg="mod">
          <ac:chgData name="Dhifan Fauzan" userId="243bee42f680355b" providerId="LiveId" clId="{C3F3BA3D-5D9A-483C-B616-50A3E2DF0C01}" dt="2021-06-10T22:07:33.003" v="962"/>
          <ac:spMkLst>
            <pc:docMk/>
            <pc:sldMk cId="3911517572" sldId="261"/>
            <ac:spMk id="2" creationId="{A2EFE2CB-3F63-4A44-B61F-65E133939753}"/>
          </ac:spMkLst>
        </pc:spChg>
        <pc:spChg chg="mod">
          <ac:chgData name="Dhifan Fauzan" userId="243bee42f680355b" providerId="LiveId" clId="{C3F3BA3D-5D9A-483C-B616-50A3E2DF0C01}" dt="2021-06-10T22:07:33.003" v="962"/>
          <ac:spMkLst>
            <pc:docMk/>
            <pc:sldMk cId="3911517572" sldId="261"/>
            <ac:spMk id="3" creationId="{7E8E2576-5B39-452A-B08F-85FACDB973FF}"/>
          </ac:spMkLst>
        </pc:spChg>
      </pc:sldChg>
      <pc:sldChg chg="modSp add mod">
        <pc:chgData name="Dhifan Fauzan" userId="243bee42f680355b" providerId="LiveId" clId="{C3F3BA3D-5D9A-483C-B616-50A3E2DF0C01}" dt="2021-06-10T22:08:07.499" v="971" actId="27636"/>
        <pc:sldMkLst>
          <pc:docMk/>
          <pc:sldMk cId="2315253824" sldId="262"/>
        </pc:sldMkLst>
        <pc:spChg chg="mod">
          <ac:chgData name="Dhifan Fauzan" userId="243bee42f680355b" providerId="LiveId" clId="{C3F3BA3D-5D9A-483C-B616-50A3E2DF0C01}" dt="2021-06-10T22:08:04.353" v="969" actId="1076"/>
          <ac:spMkLst>
            <pc:docMk/>
            <pc:sldMk cId="2315253824" sldId="262"/>
            <ac:spMk id="2" creationId="{54544813-E200-4592-ACE2-01CADC6FA2EF}"/>
          </ac:spMkLst>
        </pc:spChg>
        <pc:spChg chg="mod">
          <ac:chgData name="Dhifan Fauzan" userId="243bee42f680355b" providerId="LiveId" clId="{C3F3BA3D-5D9A-483C-B616-50A3E2DF0C01}" dt="2021-06-10T22:08:07.499" v="971" actId="27636"/>
          <ac:spMkLst>
            <pc:docMk/>
            <pc:sldMk cId="2315253824" sldId="262"/>
            <ac:spMk id="3" creationId="{7108AA09-8BE8-45AC-BD3C-C219E7297FF6}"/>
          </ac:spMkLst>
        </pc:spChg>
      </pc:sldChg>
      <pc:sldChg chg="addSp delSp modSp new del mod modClrScheme chgLayout">
        <pc:chgData name="Dhifan Fauzan" userId="243bee42f680355b" providerId="LiveId" clId="{C3F3BA3D-5D9A-483C-B616-50A3E2DF0C01}" dt="2021-06-10T22:12:00.421" v="990" actId="47"/>
        <pc:sldMkLst>
          <pc:docMk/>
          <pc:sldMk cId="3131429354" sldId="263"/>
        </pc:sldMkLst>
        <pc:spChg chg="mod ord">
          <ac:chgData name="Dhifan Fauzan" userId="243bee42f680355b" providerId="LiveId" clId="{C3F3BA3D-5D9A-483C-B616-50A3E2DF0C01}" dt="2021-06-10T22:08:28.824" v="972" actId="700"/>
          <ac:spMkLst>
            <pc:docMk/>
            <pc:sldMk cId="3131429354" sldId="263"/>
            <ac:spMk id="2" creationId="{20A2B987-2DF8-411D-B5AF-7C5ABADAB876}"/>
          </ac:spMkLst>
        </pc:spChg>
        <pc:spChg chg="del mod ord">
          <ac:chgData name="Dhifan Fauzan" userId="243bee42f680355b" providerId="LiveId" clId="{C3F3BA3D-5D9A-483C-B616-50A3E2DF0C01}" dt="2021-06-10T22:08:28.824" v="972" actId="700"/>
          <ac:spMkLst>
            <pc:docMk/>
            <pc:sldMk cId="3131429354" sldId="263"/>
            <ac:spMk id="3" creationId="{DD6EC70B-8D58-4F76-B135-CF9C0446F6CE}"/>
          </ac:spMkLst>
        </pc:spChg>
        <pc:spChg chg="add mod ord">
          <ac:chgData name="Dhifan Fauzan" userId="243bee42f680355b" providerId="LiveId" clId="{C3F3BA3D-5D9A-483C-B616-50A3E2DF0C01}" dt="2021-06-10T22:08:28.824" v="972" actId="700"/>
          <ac:spMkLst>
            <pc:docMk/>
            <pc:sldMk cId="3131429354" sldId="263"/>
            <ac:spMk id="4" creationId="{B0197AF9-5E8C-4C5C-B6F0-AA54DE0EE7F7}"/>
          </ac:spMkLst>
        </pc:spChg>
        <pc:spChg chg="add mod ord">
          <ac:chgData name="Dhifan Fauzan" userId="243bee42f680355b" providerId="LiveId" clId="{C3F3BA3D-5D9A-483C-B616-50A3E2DF0C01}" dt="2021-06-10T22:08:28.824" v="972" actId="700"/>
          <ac:spMkLst>
            <pc:docMk/>
            <pc:sldMk cId="3131429354" sldId="263"/>
            <ac:spMk id="5" creationId="{6E3D18ED-7341-4403-AF32-5DD7292F06CF}"/>
          </ac:spMkLst>
        </pc:spChg>
      </pc:sldChg>
      <pc:sldChg chg="addSp delSp modSp add del mod ord modClrScheme chgLayout">
        <pc:chgData name="Dhifan Fauzan" userId="243bee42f680355b" providerId="LiveId" clId="{C3F3BA3D-5D9A-483C-B616-50A3E2DF0C01}" dt="2021-06-10T22:11:48.272" v="989" actId="47"/>
        <pc:sldMkLst>
          <pc:docMk/>
          <pc:sldMk cId="1062325179" sldId="264"/>
        </pc:sldMkLst>
        <pc:spChg chg="mod ord">
          <ac:chgData name="Dhifan Fauzan" userId="243bee42f680355b" providerId="LiveId" clId="{C3F3BA3D-5D9A-483C-B616-50A3E2DF0C01}" dt="2021-06-10T22:08:34.553" v="973" actId="700"/>
          <ac:spMkLst>
            <pc:docMk/>
            <pc:sldMk cId="1062325179" sldId="264"/>
            <ac:spMk id="2" creationId="{C2DCF59C-3B87-48EC-9295-E7429D713EA7}"/>
          </ac:spMkLst>
        </pc:spChg>
        <pc:spChg chg="del mod ord">
          <ac:chgData name="Dhifan Fauzan" userId="243bee42f680355b" providerId="LiveId" clId="{C3F3BA3D-5D9A-483C-B616-50A3E2DF0C01}" dt="2021-06-10T22:08:34.553" v="973" actId="700"/>
          <ac:spMkLst>
            <pc:docMk/>
            <pc:sldMk cId="1062325179" sldId="264"/>
            <ac:spMk id="3" creationId="{8B21D80F-1AFE-4FF8-9FCD-98C785790181}"/>
          </ac:spMkLst>
        </pc:spChg>
        <pc:spChg chg="add mod ord">
          <ac:chgData name="Dhifan Fauzan" userId="243bee42f680355b" providerId="LiveId" clId="{C3F3BA3D-5D9A-483C-B616-50A3E2DF0C01}" dt="2021-06-10T22:08:34.553" v="973" actId="700"/>
          <ac:spMkLst>
            <pc:docMk/>
            <pc:sldMk cId="1062325179" sldId="264"/>
            <ac:spMk id="4" creationId="{2D60061E-DE4F-4C19-9339-0A5B09BFFD41}"/>
          </ac:spMkLst>
        </pc:spChg>
        <pc:spChg chg="add mod ord">
          <ac:chgData name="Dhifan Fauzan" userId="243bee42f680355b" providerId="LiveId" clId="{C3F3BA3D-5D9A-483C-B616-50A3E2DF0C01}" dt="2021-06-10T22:08:34.553" v="973" actId="700"/>
          <ac:spMkLst>
            <pc:docMk/>
            <pc:sldMk cId="1062325179" sldId="264"/>
            <ac:spMk id="5" creationId="{C5FE94C6-987C-4DC4-BF30-9370450730F0}"/>
          </ac:spMkLst>
        </pc:spChg>
        <pc:picChg chg="add del mod">
          <ac:chgData name="Dhifan Fauzan" userId="243bee42f680355b" providerId="LiveId" clId="{C3F3BA3D-5D9A-483C-B616-50A3E2DF0C01}" dt="2021-06-10T22:10:08.077" v="983" actId="478"/>
          <ac:picMkLst>
            <pc:docMk/>
            <pc:sldMk cId="1062325179" sldId="264"/>
            <ac:picMk id="7" creationId="{56891E4B-58B1-4D95-9C48-EC36B4BBF3EF}"/>
          </ac:picMkLst>
        </pc:picChg>
        <pc:picChg chg="add del mod">
          <ac:chgData name="Dhifan Fauzan" userId="243bee42f680355b" providerId="LiveId" clId="{C3F3BA3D-5D9A-483C-B616-50A3E2DF0C01}" dt="2021-06-10T22:11:43.427" v="988" actId="478"/>
          <ac:picMkLst>
            <pc:docMk/>
            <pc:sldMk cId="1062325179" sldId="264"/>
            <ac:picMk id="9" creationId="{6E7CB883-E3C4-4F07-8117-16BD16B7295E}"/>
          </ac:picMkLst>
        </pc:picChg>
      </pc:sldChg>
      <pc:sldChg chg="new del">
        <pc:chgData name="Dhifan Fauzan" userId="243bee42f680355b" providerId="LiveId" clId="{C3F3BA3D-5D9A-483C-B616-50A3E2DF0C01}" dt="2021-06-10T21:54:07.024" v="959" actId="47"/>
        <pc:sldMkLst>
          <pc:docMk/>
          <pc:sldMk cId="655643380" sldId="265"/>
        </pc:sldMkLst>
      </pc:sldChg>
      <pc:sldChg chg="add">
        <pc:chgData name="Dhifan Fauzan" userId="243bee42f680355b" providerId="LiveId" clId="{C3F3BA3D-5D9A-483C-B616-50A3E2DF0C01}" dt="2021-06-10T21:54:03.799" v="958"/>
        <pc:sldMkLst>
          <pc:docMk/>
          <pc:sldMk cId="2495253871" sldId="266"/>
        </pc:sldMkLst>
      </pc:sldChg>
      <pc:sldChg chg="modSp new mod">
        <pc:chgData name="Dhifan Fauzan" userId="243bee42f680355b" providerId="LiveId" clId="{C3F3BA3D-5D9A-483C-B616-50A3E2DF0C01}" dt="2021-06-11T01:29:47.951" v="1039" actId="404"/>
        <pc:sldMkLst>
          <pc:docMk/>
          <pc:sldMk cId="787881238" sldId="267"/>
        </pc:sldMkLst>
        <pc:spChg chg="mod">
          <ac:chgData name="Dhifan Fauzan" userId="243bee42f680355b" providerId="LiveId" clId="{C3F3BA3D-5D9A-483C-B616-50A3E2DF0C01}" dt="2021-06-11T01:29:12.982" v="1021" actId="20577"/>
          <ac:spMkLst>
            <pc:docMk/>
            <pc:sldMk cId="787881238" sldId="267"/>
            <ac:spMk id="2" creationId="{641C1DD4-3B61-490B-940F-514B018B7297}"/>
          </ac:spMkLst>
        </pc:spChg>
        <pc:spChg chg="mod">
          <ac:chgData name="Dhifan Fauzan" userId="243bee42f680355b" providerId="LiveId" clId="{C3F3BA3D-5D9A-483C-B616-50A3E2DF0C01}" dt="2021-06-11T01:29:47.951" v="1039" actId="404"/>
          <ac:spMkLst>
            <pc:docMk/>
            <pc:sldMk cId="787881238" sldId="267"/>
            <ac:spMk id="3" creationId="{0CB31CEE-5285-42CB-B548-3EF4DA6F931D}"/>
          </ac:spMkLst>
        </pc:spChg>
      </pc:sldChg>
      <pc:sldChg chg="new del">
        <pc:chgData name="Dhifan Fauzan" userId="243bee42f680355b" providerId="LiveId" clId="{C3F3BA3D-5D9A-483C-B616-50A3E2DF0C01}" dt="2021-06-10T22:12:17.646" v="992" actId="47"/>
        <pc:sldMkLst>
          <pc:docMk/>
          <pc:sldMk cId="3618102694" sldId="267"/>
        </pc:sldMkLst>
      </pc:sldChg>
      <pc:sldChg chg="modSp add mod">
        <pc:chgData name="Dhifan Fauzan" userId="243bee42f680355b" providerId="LiveId" clId="{C3F3BA3D-5D9A-483C-B616-50A3E2DF0C01}" dt="2021-06-11T01:42:49.402" v="1056" actId="20577"/>
        <pc:sldMkLst>
          <pc:docMk/>
          <pc:sldMk cId="3196209226" sldId="268"/>
        </pc:sldMkLst>
        <pc:spChg chg="mod">
          <ac:chgData name="Dhifan Fauzan" userId="243bee42f680355b" providerId="LiveId" clId="{C3F3BA3D-5D9A-483C-B616-50A3E2DF0C01}" dt="2021-06-11T01:42:49.402" v="1056" actId="20577"/>
          <ac:spMkLst>
            <pc:docMk/>
            <pc:sldMk cId="3196209226" sldId="268"/>
            <ac:spMk id="2" creationId="{279B5730-5B51-4B79-8999-483275D547BF}"/>
          </ac:spMkLst>
        </pc:spChg>
        <pc:spChg chg="mod">
          <ac:chgData name="Dhifan Fauzan" userId="243bee42f680355b" providerId="LiveId" clId="{C3F3BA3D-5D9A-483C-B616-50A3E2DF0C01}" dt="2021-06-11T01:42:44.244" v="1043" actId="20577"/>
          <ac:spMkLst>
            <pc:docMk/>
            <pc:sldMk cId="3196209226" sldId="268"/>
            <ac:spMk id="3" creationId="{CFFB7E64-BBBA-44A8-B374-E58DB3E6DFFF}"/>
          </ac:spMkLst>
        </pc:spChg>
      </pc:sldChg>
      <pc:sldChg chg="addSp delSp modSp new del mod">
        <pc:chgData name="Dhifan Fauzan" userId="243bee42f680355b" providerId="LiveId" clId="{C3F3BA3D-5D9A-483C-B616-50A3E2DF0C01}" dt="2021-06-11T02:47:58.481" v="1069" actId="47"/>
        <pc:sldMkLst>
          <pc:docMk/>
          <pc:sldMk cId="316271890" sldId="269"/>
        </pc:sldMkLst>
        <pc:spChg chg="del">
          <ac:chgData name="Dhifan Fauzan" userId="243bee42f680355b" providerId="LiveId" clId="{C3F3BA3D-5D9A-483C-B616-50A3E2DF0C01}" dt="2021-06-11T02:24:38.626" v="1058" actId="478"/>
          <ac:spMkLst>
            <pc:docMk/>
            <pc:sldMk cId="316271890" sldId="269"/>
            <ac:spMk id="2" creationId="{FC1AC292-F37E-40A3-A36E-24A0A34D9702}"/>
          </ac:spMkLst>
        </pc:spChg>
        <pc:spChg chg="del">
          <ac:chgData name="Dhifan Fauzan" userId="243bee42f680355b" providerId="LiveId" clId="{C3F3BA3D-5D9A-483C-B616-50A3E2DF0C01}" dt="2021-06-11T02:24:40.112" v="1059" actId="478"/>
          <ac:spMkLst>
            <pc:docMk/>
            <pc:sldMk cId="316271890" sldId="269"/>
            <ac:spMk id="3" creationId="{E4C164C5-66C9-4344-B000-7E11EEEC9DF4}"/>
          </ac:spMkLst>
        </pc:spChg>
        <pc:spChg chg="add mod">
          <ac:chgData name="Dhifan Fauzan" userId="243bee42f680355b" providerId="LiveId" clId="{C3F3BA3D-5D9A-483C-B616-50A3E2DF0C01}" dt="2021-06-11T02:25:06.634" v="1068" actId="1076"/>
          <ac:spMkLst>
            <pc:docMk/>
            <pc:sldMk cId="316271890" sldId="269"/>
            <ac:spMk id="4" creationId="{822FC933-CA01-4533-BC22-CE5125CC63B6}"/>
          </ac:spMkLst>
        </pc:spChg>
        <pc:spChg chg="add mod">
          <ac:chgData name="Dhifan Fauzan" userId="243bee42f680355b" providerId="LiveId" clId="{C3F3BA3D-5D9A-483C-B616-50A3E2DF0C01}" dt="2021-06-11T02:25:06.634" v="1068" actId="1076"/>
          <ac:spMkLst>
            <pc:docMk/>
            <pc:sldMk cId="316271890" sldId="269"/>
            <ac:spMk id="5" creationId="{65B6297A-EDF5-45CA-909E-230D50F1E888}"/>
          </ac:spMkLst>
        </pc:spChg>
        <pc:spChg chg="add mod">
          <ac:chgData name="Dhifan Fauzan" userId="243bee42f680355b" providerId="LiveId" clId="{C3F3BA3D-5D9A-483C-B616-50A3E2DF0C01}" dt="2021-06-11T02:25:06.634" v="1068" actId="1076"/>
          <ac:spMkLst>
            <pc:docMk/>
            <pc:sldMk cId="316271890" sldId="269"/>
            <ac:spMk id="6" creationId="{C1A5C6F1-61E1-4AF4-87F1-962EEC3F3343}"/>
          </ac:spMkLst>
        </pc:spChg>
        <pc:spChg chg="add mod">
          <ac:chgData name="Dhifan Fauzan" userId="243bee42f680355b" providerId="LiveId" clId="{C3F3BA3D-5D9A-483C-B616-50A3E2DF0C01}" dt="2021-06-11T02:25:06.634" v="1068" actId="1076"/>
          <ac:spMkLst>
            <pc:docMk/>
            <pc:sldMk cId="316271890" sldId="269"/>
            <ac:spMk id="7" creationId="{13D97835-6D7C-4656-845C-79D9B30B674D}"/>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4D40CF-60A1-4C2A-A0F5-D8DE98884DA8}"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8104676-529B-4BAE-86D1-95BBFFE90C62}" type="slidenum">
              <a:rPr lang="en-US" smtClean="0"/>
              <a:t>‹#›</a:t>
            </a:fld>
            <a:endParaRPr lang="en-US"/>
          </a:p>
        </p:txBody>
      </p:sp>
    </p:spTree>
    <p:extLst>
      <p:ext uri="{BB962C8B-B14F-4D97-AF65-F5344CB8AC3E}">
        <p14:creationId xmlns:p14="http://schemas.microsoft.com/office/powerpoint/2010/main" val="343954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D40CF-60A1-4C2A-A0F5-D8DE98884DA8}"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136420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D40CF-60A1-4C2A-A0F5-D8DE98884DA8}"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12669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4D40CF-60A1-4C2A-A0F5-D8DE98884DA8}"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192867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94D40CF-60A1-4C2A-A0F5-D8DE98884DA8}" type="datetimeFigureOut">
              <a:rPr lang="en-US" smtClean="0"/>
              <a:t>6/11/2021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8104676-529B-4BAE-86D1-95BBFFE90C62}" type="slidenum">
              <a:rPr lang="en-US" smtClean="0"/>
              <a:t>‹#›</a:t>
            </a:fld>
            <a:endParaRPr lang="en-US"/>
          </a:p>
        </p:txBody>
      </p:sp>
    </p:spTree>
    <p:extLst>
      <p:ext uri="{BB962C8B-B14F-4D97-AF65-F5344CB8AC3E}">
        <p14:creationId xmlns:p14="http://schemas.microsoft.com/office/powerpoint/2010/main" val="156427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4D40CF-60A1-4C2A-A0F5-D8DE98884DA8}"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278297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4D40CF-60A1-4C2A-A0F5-D8DE98884DA8}" type="datetimeFigureOut">
              <a:rPr lang="en-US" smtClean="0"/>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329649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4D40CF-60A1-4C2A-A0F5-D8DE98884DA8}" type="datetimeFigureOut">
              <a:rPr lang="en-US" smtClean="0"/>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55181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4D40CF-60A1-4C2A-A0F5-D8DE98884DA8}" type="datetimeFigureOut">
              <a:rPr lang="en-US" smtClean="0"/>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393539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D40CF-60A1-4C2A-A0F5-D8DE98884DA8}"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391013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D40CF-60A1-4C2A-A0F5-D8DE98884DA8}" type="datetimeFigureOut">
              <a:rPr lang="en-US" smtClean="0"/>
              <a:t>6/11/2021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8104676-529B-4BAE-86D1-95BBFFE90C62}" type="slidenum">
              <a:rPr lang="en-US" smtClean="0"/>
              <a:t>‹#›</a:t>
            </a:fld>
            <a:endParaRPr lang="en-US"/>
          </a:p>
        </p:txBody>
      </p:sp>
    </p:spTree>
    <p:extLst>
      <p:ext uri="{BB962C8B-B14F-4D97-AF65-F5344CB8AC3E}">
        <p14:creationId xmlns:p14="http://schemas.microsoft.com/office/powerpoint/2010/main" val="371176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94D40CF-60A1-4C2A-A0F5-D8DE98884DA8}" type="datetimeFigureOut">
              <a:rPr lang="en-US" smtClean="0"/>
              <a:t>6/11/2021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8104676-529B-4BAE-86D1-95BBFFE90C62}" type="slidenum">
              <a:rPr lang="en-US" smtClean="0"/>
              <a:t>‹#›</a:t>
            </a:fld>
            <a:endParaRPr lang="en-US"/>
          </a:p>
        </p:txBody>
      </p:sp>
    </p:spTree>
    <p:extLst>
      <p:ext uri="{BB962C8B-B14F-4D97-AF65-F5344CB8AC3E}">
        <p14:creationId xmlns:p14="http://schemas.microsoft.com/office/powerpoint/2010/main" val="2805120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6F85-26DC-4593-808D-7FEDF98CF8A9}"/>
              </a:ext>
            </a:extLst>
          </p:cNvPr>
          <p:cNvSpPr>
            <a:spLocks noGrp="1"/>
          </p:cNvSpPr>
          <p:nvPr>
            <p:ph type="ctrTitle"/>
          </p:nvPr>
        </p:nvSpPr>
        <p:spPr/>
        <p:txBody>
          <a:bodyPr/>
          <a:lstStyle/>
          <a:p>
            <a:r>
              <a:rPr lang="en-US" dirty="0"/>
              <a:t>Travelling Salesman</a:t>
            </a:r>
          </a:p>
        </p:txBody>
      </p:sp>
      <p:sp>
        <p:nvSpPr>
          <p:cNvPr id="3" name="Subtitle 2">
            <a:extLst>
              <a:ext uri="{FF2B5EF4-FFF2-40B4-BE49-F238E27FC236}">
                <a16:creationId xmlns:a16="http://schemas.microsoft.com/office/drawing/2014/main" id="{3EE2EC26-F261-4DE3-9B21-52A54D3753C7}"/>
              </a:ext>
            </a:extLst>
          </p:cNvPr>
          <p:cNvSpPr>
            <a:spLocks noGrp="1"/>
          </p:cNvSpPr>
          <p:nvPr>
            <p:ph type="subTitle" idx="1"/>
          </p:nvPr>
        </p:nvSpPr>
        <p:spPr/>
        <p:txBody>
          <a:bodyPr/>
          <a:lstStyle/>
          <a:p>
            <a:r>
              <a:rPr lang="en-US" dirty="0"/>
              <a:t>Dhifan, Hassan, Ali</a:t>
            </a:r>
          </a:p>
        </p:txBody>
      </p:sp>
    </p:spTree>
    <p:extLst>
      <p:ext uri="{BB962C8B-B14F-4D97-AF65-F5344CB8AC3E}">
        <p14:creationId xmlns:p14="http://schemas.microsoft.com/office/powerpoint/2010/main" val="300903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1DD4-3B61-490B-940F-514B018B7297}"/>
              </a:ext>
            </a:extLst>
          </p:cNvPr>
          <p:cNvSpPr>
            <a:spLocks noGrp="1"/>
          </p:cNvSpPr>
          <p:nvPr>
            <p:ph type="title"/>
          </p:nvPr>
        </p:nvSpPr>
        <p:spPr/>
        <p:txBody>
          <a:bodyPr/>
          <a:lstStyle/>
          <a:p>
            <a:r>
              <a:rPr lang="en-US" dirty="0"/>
              <a:t>Travelling Salesman Problem</a:t>
            </a:r>
          </a:p>
        </p:txBody>
      </p:sp>
      <p:sp>
        <p:nvSpPr>
          <p:cNvPr id="3" name="Content Placeholder 2">
            <a:extLst>
              <a:ext uri="{FF2B5EF4-FFF2-40B4-BE49-F238E27FC236}">
                <a16:creationId xmlns:a16="http://schemas.microsoft.com/office/drawing/2014/main" id="{0CB31CEE-5285-42CB-B548-3EF4DA6F931D}"/>
              </a:ext>
            </a:extLst>
          </p:cNvPr>
          <p:cNvSpPr>
            <a:spLocks noGrp="1"/>
          </p:cNvSpPr>
          <p:nvPr>
            <p:ph idx="1"/>
          </p:nvPr>
        </p:nvSpPr>
        <p:spPr/>
        <p:txBody>
          <a:bodyPr>
            <a:normAutofit/>
          </a:bodyPr>
          <a:lstStyle/>
          <a:p>
            <a:r>
              <a:rPr lang="en-US" sz="4800" dirty="0"/>
              <a:t>Given a list of cities and the distance between each city, find the shortest distance to travel to each city once.</a:t>
            </a:r>
          </a:p>
        </p:txBody>
      </p:sp>
    </p:spTree>
    <p:extLst>
      <p:ext uri="{BB962C8B-B14F-4D97-AF65-F5344CB8AC3E}">
        <p14:creationId xmlns:p14="http://schemas.microsoft.com/office/powerpoint/2010/main" val="7878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9D44-3930-4226-AA84-89F707FABFA0}"/>
              </a:ext>
            </a:extLst>
          </p:cNvPr>
          <p:cNvSpPr>
            <a:spLocks noGrp="1"/>
          </p:cNvSpPr>
          <p:nvPr>
            <p:ph type="title"/>
          </p:nvPr>
        </p:nvSpPr>
        <p:spPr>
          <a:xfrm>
            <a:off x="674704" y="316719"/>
            <a:ext cx="10293288" cy="1325563"/>
          </a:xfrm>
        </p:spPr>
        <p:txBody>
          <a:bodyPr>
            <a:noAutofit/>
          </a:bodyPr>
          <a:lstStyle/>
          <a:p>
            <a:r>
              <a:rPr lang="en-US" sz="4800" dirty="0"/>
              <a:t>Illustration of Travelling Salesman Problem</a:t>
            </a:r>
          </a:p>
        </p:txBody>
      </p:sp>
      <p:sp>
        <p:nvSpPr>
          <p:cNvPr id="4" name="Oval 3">
            <a:extLst>
              <a:ext uri="{FF2B5EF4-FFF2-40B4-BE49-F238E27FC236}">
                <a16:creationId xmlns:a16="http://schemas.microsoft.com/office/drawing/2014/main" id="{F4304E4E-FAF6-45F4-9994-F9E0F885C80A}"/>
              </a:ext>
            </a:extLst>
          </p:cNvPr>
          <p:cNvSpPr/>
          <p:nvPr/>
        </p:nvSpPr>
        <p:spPr>
          <a:xfrm>
            <a:off x="1447060" y="2006353"/>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9F9D1F8-F357-4BBF-BEE7-0687B215AA5A}"/>
              </a:ext>
            </a:extLst>
          </p:cNvPr>
          <p:cNvSpPr/>
          <p:nvPr/>
        </p:nvSpPr>
        <p:spPr>
          <a:xfrm>
            <a:off x="5049173" y="3972757"/>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7772A5-8D82-4305-A76C-8C09B23DB141}"/>
              </a:ext>
            </a:extLst>
          </p:cNvPr>
          <p:cNvSpPr/>
          <p:nvPr/>
        </p:nvSpPr>
        <p:spPr>
          <a:xfrm>
            <a:off x="10127942" y="5292572"/>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EB2E5A8-E589-439D-B131-E4735DCEF987}"/>
              </a:ext>
            </a:extLst>
          </p:cNvPr>
          <p:cNvSpPr/>
          <p:nvPr/>
        </p:nvSpPr>
        <p:spPr>
          <a:xfrm>
            <a:off x="9747681" y="1784157"/>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37CE51-9CB8-472D-AB3C-433BB554D628}"/>
              </a:ext>
            </a:extLst>
          </p:cNvPr>
          <p:cNvSpPr/>
          <p:nvPr/>
        </p:nvSpPr>
        <p:spPr>
          <a:xfrm>
            <a:off x="1740023" y="4469907"/>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4AF8B2E-3EC8-4A98-B1D7-332B415C5F76}"/>
              </a:ext>
            </a:extLst>
          </p:cNvPr>
          <p:cNvSpPr/>
          <p:nvPr/>
        </p:nvSpPr>
        <p:spPr>
          <a:xfrm>
            <a:off x="8889507" y="3345148"/>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EECF203-D751-4BC0-9D99-E1C88EA7BA2B}"/>
              </a:ext>
            </a:extLst>
          </p:cNvPr>
          <p:cNvSpPr/>
          <p:nvPr/>
        </p:nvSpPr>
        <p:spPr>
          <a:xfrm>
            <a:off x="3411985" y="5585535"/>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AE8170C-CC12-440B-A3FA-F7F396854894}"/>
              </a:ext>
            </a:extLst>
          </p:cNvPr>
          <p:cNvSpPr/>
          <p:nvPr/>
        </p:nvSpPr>
        <p:spPr>
          <a:xfrm>
            <a:off x="7548980" y="5501196"/>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8D3D6BB-1A2C-4C3E-99E8-9EF4F244B8AC}"/>
              </a:ext>
            </a:extLst>
          </p:cNvPr>
          <p:cNvSpPr/>
          <p:nvPr/>
        </p:nvSpPr>
        <p:spPr>
          <a:xfrm>
            <a:off x="6803255" y="2717051"/>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A5469F-654A-4FE0-96A1-A05FA402F410}"/>
              </a:ext>
            </a:extLst>
          </p:cNvPr>
          <p:cNvSpPr/>
          <p:nvPr/>
        </p:nvSpPr>
        <p:spPr>
          <a:xfrm>
            <a:off x="2506463" y="3081203"/>
            <a:ext cx="585927" cy="585927"/>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4AFE80E-1444-426C-9AFF-A7ECB6EF4E36}"/>
              </a:ext>
            </a:extLst>
          </p:cNvPr>
          <p:cNvSpPr txBox="1"/>
          <p:nvPr/>
        </p:nvSpPr>
        <p:spPr>
          <a:xfrm>
            <a:off x="1593543" y="2114650"/>
            <a:ext cx="292960" cy="369332"/>
          </a:xfrm>
          <a:prstGeom prst="rect">
            <a:avLst/>
          </a:prstGeom>
          <a:noFill/>
        </p:spPr>
        <p:txBody>
          <a:bodyPr wrap="square" rtlCol="0">
            <a:spAutoFit/>
          </a:bodyPr>
          <a:lstStyle/>
          <a:p>
            <a:r>
              <a:rPr lang="en-US" dirty="0"/>
              <a:t>A</a:t>
            </a:r>
          </a:p>
        </p:txBody>
      </p:sp>
      <p:sp>
        <p:nvSpPr>
          <p:cNvPr id="26" name="TextBox 25">
            <a:extLst>
              <a:ext uri="{FF2B5EF4-FFF2-40B4-BE49-F238E27FC236}">
                <a16:creationId xmlns:a16="http://schemas.microsoft.com/office/drawing/2014/main" id="{DFFB6D8D-DB70-4122-8E6E-EB45726150AA}"/>
              </a:ext>
            </a:extLst>
          </p:cNvPr>
          <p:cNvSpPr txBox="1"/>
          <p:nvPr/>
        </p:nvSpPr>
        <p:spPr>
          <a:xfrm>
            <a:off x="1875409" y="4553051"/>
            <a:ext cx="292960" cy="369332"/>
          </a:xfrm>
          <a:prstGeom prst="rect">
            <a:avLst/>
          </a:prstGeom>
          <a:noFill/>
        </p:spPr>
        <p:txBody>
          <a:bodyPr wrap="square" rtlCol="0">
            <a:spAutoFit/>
          </a:bodyPr>
          <a:lstStyle/>
          <a:p>
            <a:r>
              <a:rPr lang="en-US" dirty="0"/>
              <a:t>C</a:t>
            </a:r>
          </a:p>
        </p:txBody>
      </p:sp>
      <p:sp>
        <p:nvSpPr>
          <p:cNvPr id="30" name="TextBox 29">
            <a:extLst>
              <a:ext uri="{FF2B5EF4-FFF2-40B4-BE49-F238E27FC236}">
                <a16:creationId xmlns:a16="http://schemas.microsoft.com/office/drawing/2014/main" id="{343A4F58-3106-4574-89F4-2519B1BDA25A}"/>
              </a:ext>
            </a:extLst>
          </p:cNvPr>
          <p:cNvSpPr txBox="1"/>
          <p:nvPr/>
        </p:nvSpPr>
        <p:spPr>
          <a:xfrm>
            <a:off x="10274425" y="5391349"/>
            <a:ext cx="292960" cy="369332"/>
          </a:xfrm>
          <a:prstGeom prst="rect">
            <a:avLst/>
          </a:prstGeom>
          <a:noFill/>
        </p:spPr>
        <p:txBody>
          <a:bodyPr wrap="square" rtlCol="0">
            <a:spAutoFit/>
          </a:bodyPr>
          <a:lstStyle/>
          <a:p>
            <a:r>
              <a:rPr lang="en-US" dirty="0"/>
              <a:t>J</a:t>
            </a:r>
          </a:p>
        </p:txBody>
      </p:sp>
      <p:sp>
        <p:nvSpPr>
          <p:cNvPr id="31" name="TextBox 30">
            <a:extLst>
              <a:ext uri="{FF2B5EF4-FFF2-40B4-BE49-F238E27FC236}">
                <a16:creationId xmlns:a16="http://schemas.microsoft.com/office/drawing/2014/main" id="{1A983A1F-8698-4E65-827E-D76DA3E429B7}"/>
              </a:ext>
            </a:extLst>
          </p:cNvPr>
          <p:cNvSpPr txBox="1"/>
          <p:nvPr/>
        </p:nvSpPr>
        <p:spPr>
          <a:xfrm>
            <a:off x="7695463" y="5610688"/>
            <a:ext cx="292960" cy="369332"/>
          </a:xfrm>
          <a:prstGeom prst="rect">
            <a:avLst/>
          </a:prstGeom>
          <a:noFill/>
        </p:spPr>
        <p:txBody>
          <a:bodyPr wrap="square" rtlCol="0">
            <a:spAutoFit/>
          </a:bodyPr>
          <a:lstStyle/>
          <a:p>
            <a:r>
              <a:rPr lang="en-US" dirty="0"/>
              <a:t>G</a:t>
            </a:r>
          </a:p>
        </p:txBody>
      </p:sp>
      <p:sp>
        <p:nvSpPr>
          <p:cNvPr id="32" name="TextBox 31">
            <a:extLst>
              <a:ext uri="{FF2B5EF4-FFF2-40B4-BE49-F238E27FC236}">
                <a16:creationId xmlns:a16="http://schemas.microsoft.com/office/drawing/2014/main" id="{754DAC60-B9E6-49A9-B54D-545B31AD136A}"/>
              </a:ext>
            </a:extLst>
          </p:cNvPr>
          <p:cNvSpPr txBox="1"/>
          <p:nvPr/>
        </p:nvSpPr>
        <p:spPr>
          <a:xfrm>
            <a:off x="9035990" y="3429000"/>
            <a:ext cx="292960" cy="369332"/>
          </a:xfrm>
          <a:prstGeom prst="rect">
            <a:avLst/>
          </a:prstGeom>
          <a:noFill/>
        </p:spPr>
        <p:txBody>
          <a:bodyPr wrap="square" rtlCol="0">
            <a:spAutoFit/>
          </a:bodyPr>
          <a:lstStyle/>
          <a:p>
            <a:r>
              <a:rPr lang="en-US" dirty="0"/>
              <a:t>H</a:t>
            </a:r>
          </a:p>
        </p:txBody>
      </p:sp>
      <p:sp>
        <p:nvSpPr>
          <p:cNvPr id="33" name="TextBox 32">
            <a:extLst>
              <a:ext uri="{FF2B5EF4-FFF2-40B4-BE49-F238E27FC236}">
                <a16:creationId xmlns:a16="http://schemas.microsoft.com/office/drawing/2014/main" id="{70C57BF2-EDF9-42B9-A448-F10172A4CF09}"/>
              </a:ext>
            </a:extLst>
          </p:cNvPr>
          <p:cNvSpPr txBox="1"/>
          <p:nvPr/>
        </p:nvSpPr>
        <p:spPr>
          <a:xfrm>
            <a:off x="9894164" y="1890134"/>
            <a:ext cx="292960" cy="369332"/>
          </a:xfrm>
          <a:prstGeom prst="rect">
            <a:avLst/>
          </a:prstGeom>
          <a:noFill/>
        </p:spPr>
        <p:txBody>
          <a:bodyPr wrap="square" rtlCol="0">
            <a:spAutoFit/>
          </a:bodyPr>
          <a:lstStyle/>
          <a:p>
            <a:r>
              <a:rPr lang="en-US" dirty="0"/>
              <a:t>I</a:t>
            </a:r>
          </a:p>
        </p:txBody>
      </p:sp>
      <p:sp>
        <p:nvSpPr>
          <p:cNvPr id="34" name="TextBox 33">
            <a:extLst>
              <a:ext uri="{FF2B5EF4-FFF2-40B4-BE49-F238E27FC236}">
                <a16:creationId xmlns:a16="http://schemas.microsoft.com/office/drawing/2014/main" id="{46746EE9-8759-4E93-B596-7094FE1C5E59}"/>
              </a:ext>
            </a:extLst>
          </p:cNvPr>
          <p:cNvSpPr txBox="1"/>
          <p:nvPr/>
        </p:nvSpPr>
        <p:spPr>
          <a:xfrm>
            <a:off x="6955655" y="2788782"/>
            <a:ext cx="292960" cy="369332"/>
          </a:xfrm>
          <a:prstGeom prst="rect">
            <a:avLst/>
          </a:prstGeom>
          <a:noFill/>
        </p:spPr>
        <p:txBody>
          <a:bodyPr wrap="square" rtlCol="0">
            <a:spAutoFit/>
          </a:bodyPr>
          <a:lstStyle/>
          <a:p>
            <a:r>
              <a:rPr lang="en-US" dirty="0"/>
              <a:t>D</a:t>
            </a:r>
          </a:p>
        </p:txBody>
      </p:sp>
      <p:sp>
        <p:nvSpPr>
          <p:cNvPr id="35" name="TextBox 34">
            <a:extLst>
              <a:ext uri="{FF2B5EF4-FFF2-40B4-BE49-F238E27FC236}">
                <a16:creationId xmlns:a16="http://schemas.microsoft.com/office/drawing/2014/main" id="{EAF03DF9-F6F5-48BD-A4FE-0E9BF0F83F4F}"/>
              </a:ext>
            </a:extLst>
          </p:cNvPr>
          <p:cNvSpPr txBox="1"/>
          <p:nvPr/>
        </p:nvSpPr>
        <p:spPr>
          <a:xfrm>
            <a:off x="5195656" y="4081054"/>
            <a:ext cx="292960" cy="369332"/>
          </a:xfrm>
          <a:prstGeom prst="rect">
            <a:avLst/>
          </a:prstGeom>
          <a:noFill/>
        </p:spPr>
        <p:txBody>
          <a:bodyPr wrap="square" rtlCol="0">
            <a:spAutoFit/>
          </a:bodyPr>
          <a:lstStyle/>
          <a:p>
            <a:r>
              <a:rPr lang="en-US" dirty="0"/>
              <a:t>E</a:t>
            </a:r>
          </a:p>
        </p:txBody>
      </p:sp>
      <p:sp>
        <p:nvSpPr>
          <p:cNvPr id="36" name="TextBox 35">
            <a:extLst>
              <a:ext uri="{FF2B5EF4-FFF2-40B4-BE49-F238E27FC236}">
                <a16:creationId xmlns:a16="http://schemas.microsoft.com/office/drawing/2014/main" id="{17A75672-648E-4DAE-9F7E-0906FF8F08C7}"/>
              </a:ext>
            </a:extLst>
          </p:cNvPr>
          <p:cNvSpPr txBox="1"/>
          <p:nvPr/>
        </p:nvSpPr>
        <p:spPr>
          <a:xfrm>
            <a:off x="3558468" y="5683474"/>
            <a:ext cx="292960" cy="369332"/>
          </a:xfrm>
          <a:prstGeom prst="rect">
            <a:avLst/>
          </a:prstGeom>
          <a:noFill/>
        </p:spPr>
        <p:txBody>
          <a:bodyPr wrap="square" rtlCol="0">
            <a:spAutoFit/>
          </a:bodyPr>
          <a:lstStyle/>
          <a:p>
            <a:r>
              <a:rPr lang="en-US" dirty="0"/>
              <a:t>F</a:t>
            </a:r>
          </a:p>
        </p:txBody>
      </p:sp>
      <p:sp>
        <p:nvSpPr>
          <p:cNvPr id="37" name="TextBox 36">
            <a:extLst>
              <a:ext uri="{FF2B5EF4-FFF2-40B4-BE49-F238E27FC236}">
                <a16:creationId xmlns:a16="http://schemas.microsoft.com/office/drawing/2014/main" id="{34E39444-759B-410C-AA48-E45CEECEE728}"/>
              </a:ext>
            </a:extLst>
          </p:cNvPr>
          <p:cNvSpPr txBox="1"/>
          <p:nvPr/>
        </p:nvSpPr>
        <p:spPr>
          <a:xfrm>
            <a:off x="2652946" y="3166919"/>
            <a:ext cx="292960" cy="369332"/>
          </a:xfrm>
          <a:prstGeom prst="rect">
            <a:avLst/>
          </a:prstGeom>
          <a:noFill/>
        </p:spPr>
        <p:txBody>
          <a:bodyPr wrap="square" rtlCol="0">
            <a:spAutoFit/>
          </a:bodyPr>
          <a:lstStyle/>
          <a:p>
            <a:r>
              <a:rPr lang="en-US" dirty="0"/>
              <a:t>B</a:t>
            </a:r>
          </a:p>
        </p:txBody>
      </p:sp>
      <p:cxnSp>
        <p:nvCxnSpPr>
          <p:cNvPr id="39" name="Straight Arrow Connector 38">
            <a:extLst>
              <a:ext uri="{FF2B5EF4-FFF2-40B4-BE49-F238E27FC236}">
                <a16:creationId xmlns:a16="http://schemas.microsoft.com/office/drawing/2014/main" id="{CBFA1982-FB76-4162-B4E0-7497FFA0773C}"/>
              </a:ext>
            </a:extLst>
          </p:cNvPr>
          <p:cNvCxnSpPr>
            <a:cxnSpLocks/>
            <a:stCxn id="4" idx="4"/>
            <a:endCxn id="24" idx="1"/>
          </p:cNvCxnSpPr>
          <p:nvPr/>
        </p:nvCxnSpPr>
        <p:spPr>
          <a:xfrm>
            <a:off x="1740024" y="2592280"/>
            <a:ext cx="852246" cy="57473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3E5A9EB-5F65-4320-BA07-A911D1EEE8D0}"/>
              </a:ext>
            </a:extLst>
          </p:cNvPr>
          <p:cNvCxnSpPr>
            <a:cxnSpLocks/>
            <a:stCxn id="24" idx="6"/>
            <a:endCxn id="16" idx="2"/>
          </p:cNvCxnSpPr>
          <p:nvPr/>
        </p:nvCxnSpPr>
        <p:spPr>
          <a:xfrm>
            <a:off x="3092390" y="3374167"/>
            <a:ext cx="1956783" cy="8915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D9DFF2E-F892-4A80-AFFA-F8CABCF7BBC2}"/>
              </a:ext>
            </a:extLst>
          </p:cNvPr>
          <p:cNvCxnSpPr>
            <a:stCxn id="16" idx="2"/>
            <a:endCxn id="19" idx="6"/>
          </p:cNvCxnSpPr>
          <p:nvPr/>
        </p:nvCxnSpPr>
        <p:spPr>
          <a:xfrm flipH="1">
            <a:off x="2325950" y="4265721"/>
            <a:ext cx="2723223" cy="49715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6723B10-B9BE-4B8E-87CA-26A8531F9E39}"/>
              </a:ext>
            </a:extLst>
          </p:cNvPr>
          <p:cNvCxnSpPr>
            <a:cxnSpLocks/>
            <a:stCxn id="19" idx="6"/>
            <a:endCxn id="21" idx="2"/>
          </p:cNvCxnSpPr>
          <p:nvPr/>
        </p:nvCxnSpPr>
        <p:spPr>
          <a:xfrm>
            <a:off x="2325950" y="4762871"/>
            <a:ext cx="1086035" cy="11156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03A5FF-C74F-4CCE-9AE6-CFD1A273D324}"/>
              </a:ext>
            </a:extLst>
          </p:cNvPr>
          <p:cNvCxnSpPr>
            <a:stCxn id="21" idx="6"/>
            <a:endCxn id="22" idx="2"/>
          </p:cNvCxnSpPr>
          <p:nvPr/>
        </p:nvCxnSpPr>
        <p:spPr>
          <a:xfrm flipV="1">
            <a:off x="3997912" y="5794160"/>
            <a:ext cx="3551068" cy="843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C4F9ADA-F33A-4E2E-8054-D1B21859EAD6}"/>
              </a:ext>
            </a:extLst>
          </p:cNvPr>
          <p:cNvCxnSpPr>
            <a:cxnSpLocks/>
            <a:stCxn id="22" idx="0"/>
            <a:endCxn id="23" idx="4"/>
          </p:cNvCxnSpPr>
          <p:nvPr/>
        </p:nvCxnSpPr>
        <p:spPr>
          <a:xfrm flipH="1" flipV="1">
            <a:off x="7096219" y="3302978"/>
            <a:ext cx="745725" cy="219821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98551EC-A7D9-4192-BB7A-4EE2AFCE4401}"/>
              </a:ext>
            </a:extLst>
          </p:cNvPr>
          <p:cNvCxnSpPr>
            <a:stCxn id="23" idx="6"/>
            <a:endCxn id="20" idx="1"/>
          </p:cNvCxnSpPr>
          <p:nvPr/>
        </p:nvCxnSpPr>
        <p:spPr>
          <a:xfrm>
            <a:off x="7389182" y="3010015"/>
            <a:ext cx="1586132" cy="4209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8925CDB-31BF-4D3F-9D5F-A7559742A923}"/>
              </a:ext>
            </a:extLst>
          </p:cNvPr>
          <p:cNvCxnSpPr>
            <a:stCxn id="20" idx="5"/>
            <a:endCxn id="17" idx="2"/>
          </p:cNvCxnSpPr>
          <p:nvPr/>
        </p:nvCxnSpPr>
        <p:spPr>
          <a:xfrm>
            <a:off x="9389627" y="3845268"/>
            <a:ext cx="738315" cy="17402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1AE1FB8-9CC2-470A-A474-6440E2101744}"/>
              </a:ext>
            </a:extLst>
          </p:cNvPr>
          <p:cNvCxnSpPr>
            <a:cxnSpLocks/>
            <a:stCxn id="17" idx="7"/>
            <a:endCxn id="18" idx="4"/>
          </p:cNvCxnSpPr>
          <p:nvPr/>
        </p:nvCxnSpPr>
        <p:spPr>
          <a:xfrm flipH="1" flipV="1">
            <a:off x="10040645" y="2370084"/>
            <a:ext cx="587417" cy="30082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B463D6C-0079-4F1F-8BE4-306565529E86}"/>
              </a:ext>
            </a:extLst>
          </p:cNvPr>
          <p:cNvCxnSpPr>
            <a:cxnSpLocks/>
            <a:stCxn id="18" idx="1"/>
            <a:endCxn id="4" idx="6"/>
          </p:cNvCxnSpPr>
          <p:nvPr/>
        </p:nvCxnSpPr>
        <p:spPr>
          <a:xfrm flipH="1">
            <a:off x="2032987" y="1869964"/>
            <a:ext cx="7800501" cy="4293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DBA40B-C323-4129-88B9-3BCD50F0C2DC}"/>
              </a:ext>
            </a:extLst>
          </p:cNvPr>
          <p:cNvCxnSpPr>
            <a:stCxn id="4" idx="4"/>
            <a:endCxn id="19" idx="0"/>
          </p:cNvCxnSpPr>
          <p:nvPr/>
        </p:nvCxnSpPr>
        <p:spPr>
          <a:xfrm>
            <a:off x="1740024" y="2592280"/>
            <a:ext cx="292963" cy="1877627"/>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73" name="Straight Arrow Connector 72">
            <a:extLst>
              <a:ext uri="{FF2B5EF4-FFF2-40B4-BE49-F238E27FC236}">
                <a16:creationId xmlns:a16="http://schemas.microsoft.com/office/drawing/2014/main" id="{B38641F3-58CD-4D9E-8A0F-97F53D06733A}"/>
              </a:ext>
            </a:extLst>
          </p:cNvPr>
          <p:cNvCxnSpPr>
            <a:stCxn id="19" idx="7"/>
            <a:endCxn id="24" idx="4"/>
          </p:cNvCxnSpPr>
          <p:nvPr/>
        </p:nvCxnSpPr>
        <p:spPr>
          <a:xfrm flipV="1">
            <a:off x="2240143" y="3667130"/>
            <a:ext cx="559284" cy="88858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3A3D24B9-334D-4958-9C56-B50A34D012A2}"/>
              </a:ext>
            </a:extLst>
          </p:cNvPr>
          <p:cNvCxnSpPr>
            <a:endCxn id="21" idx="0"/>
          </p:cNvCxnSpPr>
          <p:nvPr/>
        </p:nvCxnSpPr>
        <p:spPr>
          <a:xfrm>
            <a:off x="2863050" y="3667130"/>
            <a:ext cx="841899" cy="1918405"/>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77" name="Straight Arrow Connector 76">
            <a:extLst>
              <a:ext uri="{FF2B5EF4-FFF2-40B4-BE49-F238E27FC236}">
                <a16:creationId xmlns:a16="http://schemas.microsoft.com/office/drawing/2014/main" id="{F9D13505-84B1-40B2-A29A-A2C2BD76C38C}"/>
              </a:ext>
            </a:extLst>
          </p:cNvPr>
          <p:cNvCxnSpPr>
            <a:stCxn id="21" idx="7"/>
            <a:endCxn id="16" idx="4"/>
          </p:cNvCxnSpPr>
          <p:nvPr/>
        </p:nvCxnSpPr>
        <p:spPr>
          <a:xfrm flipV="1">
            <a:off x="3912105" y="4558684"/>
            <a:ext cx="1430032" cy="111265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EE3B98BA-EBFA-4557-BE07-303BA66C41E8}"/>
              </a:ext>
            </a:extLst>
          </p:cNvPr>
          <p:cNvCxnSpPr>
            <a:cxnSpLocks/>
            <a:stCxn id="16" idx="4"/>
            <a:endCxn id="22" idx="1"/>
          </p:cNvCxnSpPr>
          <p:nvPr/>
        </p:nvCxnSpPr>
        <p:spPr>
          <a:xfrm>
            <a:off x="5342137" y="4558684"/>
            <a:ext cx="2292650" cy="1028319"/>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81" name="Straight Arrow Connector 80">
            <a:extLst>
              <a:ext uri="{FF2B5EF4-FFF2-40B4-BE49-F238E27FC236}">
                <a16:creationId xmlns:a16="http://schemas.microsoft.com/office/drawing/2014/main" id="{11A750EF-18E0-4A54-BD9A-79C0F7A370F0}"/>
              </a:ext>
            </a:extLst>
          </p:cNvPr>
          <p:cNvCxnSpPr>
            <a:cxnSpLocks/>
            <a:stCxn id="22" idx="6"/>
            <a:endCxn id="17" idx="2"/>
          </p:cNvCxnSpPr>
          <p:nvPr/>
        </p:nvCxnSpPr>
        <p:spPr>
          <a:xfrm flipV="1">
            <a:off x="8134907" y="5585536"/>
            <a:ext cx="1993035" cy="20862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83" name="Straight Arrow Connector 82">
            <a:extLst>
              <a:ext uri="{FF2B5EF4-FFF2-40B4-BE49-F238E27FC236}">
                <a16:creationId xmlns:a16="http://schemas.microsoft.com/office/drawing/2014/main" id="{23C5F7E0-4D8B-4245-94F2-1C26372C693F}"/>
              </a:ext>
            </a:extLst>
          </p:cNvPr>
          <p:cNvCxnSpPr>
            <a:stCxn id="17" idx="1"/>
            <a:endCxn id="20" idx="6"/>
          </p:cNvCxnSpPr>
          <p:nvPr/>
        </p:nvCxnSpPr>
        <p:spPr>
          <a:xfrm flipH="1" flipV="1">
            <a:off x="9475434" y="3638112"/>
            <a:ext cx="738315" cy="1740267"/>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86" name="Straight Arrow Connector 85">
            <a:extLst>
              <a:ext uri="{FF2B5EF4-FFF2-40B4-BE49-F238E27FC236}">
                <a16:creationId xmlns:a16="http://schemas.microsoft.com/office/drawing/2014/main" id="{17ABEBD4-AFBE-4C80-BABB-6E755BDF24C6}"/>
              </a:ext>
            </a:extLst>
          </p:cNvPr>
          <p:cNvCxnSpPr>
            <a:cxnSpLocks/>
            <a:stCxn id="20" idx="6"/>
            <a:endCxn id="18" idx="3"/>
          </p:cNvCxnSpPr>
          <p:nvPr/>
        </p:nvCxnSpPr>
        <p:spPr>
          <a:xfrm flipV="1">
            <a:off x="9475434" y="2284277"/>
            <a:ext cx="358054" cy="1353835"/>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88" name="Straight Arrow Connector 87">
            <a:extLst>
              <a:ext uri="{FF2B5EF4-FFF2-40B4-BE49-F238E27FC236}">
                <a16:creationId xmlns:a16="http://schemas.microsoft.com/office/drawing/2014/main" id="{662C9AAE-1EF1-4B9F-BED0-7EEB4952CCB8}"/>
              </a:ext>
            </a:extLst>
          </p:cNvPr>
          <p:cNvCxnSpPr>
            <a:cxnSpLocks/>
            <a:stCxn id="18" idx="3"/>
            <a:endCxn id="23" idx="0"/>
          </p:cNvCxnSpPr>
          <p:nvPr/>
        </p:nvCxnSpPr>
        <p:spPr>
          <a:xfrm flipH="1">
            <a:off x="7096219" y="2284277"/>
            <a:ext cx="2737269" cy="43277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90" name="Straight Arrow Connector 89">
            <a:extLst>
              <a:ext uri="{FF2B5EF4-FFF2-40B4-BE49-F238E27FC236}">
                <a16:creationId xmlns:a16="http://schemas.microsoft.com/office/drawing/2014/main" id="{3B39B6B3-7E69-4D8D-8958-18C50E577954}"/>
              </a:ext>
            </a:extLst>
          </p:cNvPr>
          <p:cNvCxnSpPr>
            <a:stCxn id="23" idx="0"/>
            <a:endCxn id="4" idx="6"/>
          </p:cNvCxnSpPr>
          <p:nvPr/>
        </p:nvCxnSpPr>
        <p:spPr>
          <a:xfrm flipH="1" flipV="1">
            <a:off x="2032987" y="2299317"/>
            <a:ext cx="5063232" cy="41773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952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500"/>
                                  </p:stCondLst>
                                  <p:childTnLst>
                                    <p:set>
                                      <p:cBhvr>
                                        <p:cTn id="51" dur="1" fill="hold">
                                          <p:stCondLst>
                                            <p:cond delay="0"/>
                                          </p:stCondLst>
                                        </p:cTn>
                                        <p:tgtEl>
                                          <p:spTgt spid="41"/>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nodeType="afterEffect">
                                  <p:stCondLst>
                                    <p:cond delay="500"/>
                                  </p:stCondLst>
                                  <p:childTnLst>
                                    <p:set>
                                      <p:cBhvr>
                                        <p:cTn id="54" dur="1" fill="hold">
                                          <p:stCondLst>
                                            <p:cond delay="0"/>
                                          </p:stCondLst>
                                        </p:cTn>
                                        <p:tgtEl>
                                          <p:spTgt spid="43"/>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nodeType="afterEffect">
                                  <p:stCondLst>
                                    <p:cond delay="500"/>
                                  </p:stCondLst>
                                  <p:childTnLst>
                                    <p:set>
                                      <p:cBhvr>
                                        <p:cTn id="57" dur="1" fill="hold">
                                          <p:stCondLst>
                                            <p:cond delay="0"/>
                                          </p:stCondLst>
                                        </p:cTn>
                                        <p:tgtEl>
                                          <p:spTgt spid="45"/>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nodeType="afterEffect">
                                  <p:stCondLst>
                                    <p:cond delay="500"/>
                                  </p:stCondLst>
                                  <p:childTnLst>
                                    <p:set>
                                      <p:cBhvr>
                                        <p:cTn id="60" dur="1" fill="hold">
                                          <p:stCondLst>
                                            <p:cond delay="0"/>
                                          </p:stCondLst>
                                        </p:cTn>
                                        <p:tgtEl>
                                          <p:spTgt spid="47"/>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nodeType="afterEffect">
                                  <p:stCondLst>
                                    <p:cond delay="500"/>
                                  </p:stCondLst>
                                  <p:childTnLst>
                                    <p:set>
                                      <p:cBhvr>
                                        <p:cTn id="63" dur="1" fill="hold">
                                          <p:stCondLst>
                                            <p:cond delay="0"/>
                                          </p:stCondLst>
                                        </p:cTn>
                                        <p:tgtEl>
                                          <p:spTgt spid="49"/>
                                        </p:tgtEl>
                                        <p:attrNameLst>
                                          <p:attrName>style.visibility</p:attrName>
                                        </p:attrNameLst>
                                      </p:cBhvr>
                                      <p:to>
                                        <p:strVal val="visible"/>
                                      </p:to>
                                    </p:set>
                                  </p:childTnLst>
                                </p:cTn>
                              </p:par>
                            </p:childTnLst>
                          </p:cTn>
                        </p:par>
                        <p:par>
                          <p:cTn id="64" fill="hold">
                            <p:stCondLst>
                              <p:cond delay="2500"/>
                            </p:stCondLst>
                            <p:childTnLst>
                              <p:par>
                                <p:cTn id="65" presetID="1" presetClass="entr" presetSubtype="0" fill="hold" nodeType="afterEffect">
                                  <p:stCondLst>
                                    <p:cond delay="500"/>
                                  </p:stCondLst>
                                  <p:childTnLst>
                                    <p:set>
                                      <p:cBhvr>
                                        <p:cTn id="66" dur="1" fill="hold">
                                          <p:stCondLst>
                                            <p:cond delay="0"/>
                                          </p:stCondLst>
                                        </p:cTn>
                                        <p:tgtEl>
                                          <p:spTgt spid="51"/>
                                        </p:tgtEl>
                                        <p:attrNameLst>
                                          <p:attrName>style.visibility</p:attrName>
                                        </p:attrNameLst>
                                      </p:cBhvr>
                                      <p:to>
                                        <p:strVal val="visible"/>
                                      </p:to>
                                    </p:set>
                                  </p:childTnLst>
                                </p:cTn>
                              </p:par>
                            </p:childTnLst>
                          </p:cTn>
                        </p:par>
                        <p:par>
                          <p:cTn id="67" fill="hold">
                            <p:stCondLst>
                              <p:cond delay="3000"/>
                            </p:stCondLst>
                            <p:childTnLst>
                              <p:par>
                                <p:cTn id="68" presetID="1" presetClass="entr" presetSubtype="0" fill="hold" nodeType="afterEffect">
                                  <p:stCondLst>
                                    <p:cond delay="500"/>
                                  </p:stCondLst>
                                  <p:childTnLst>
                                    <p:set>
                                      <p:cBhvr>
                                        <p:cTn id="69" dur="1" fill="hold">
                                          <p:stCondLst>
                                            <p:cond delay="0"/>
                                          </p:stCondLst>
                                        </p:cTn>
                                        <p:tgtEl>
                                          <p:spTgt spid="54"/>
                                        </p:tgtEl>
                                        <p:attrNameLst>
                                          <p:attrName>style.visibility</p:attrName>
                                        </p:attrNameLst>
                                      </p:cBhvr>
                                      <p:to>
                                        <p:strVal val="visible"/>
                                      </p:to>
                                    </p:set>
                                  </p:childTnLst>
                                </p:cTn>
                              </p:par>
                            </p:childTnLst>
                          </p:cTn>
                        </p:par>
                        <p:par>
                          <p:cTn id="70" fill="hold">
                            <p:stCondLst>
                              <p:cond delay="3500"/>
                            </p:stCondLst>
                            <p:childTnLst>
                              <p:par>
                                <p:cTn id="71" presetID="1" presetClass="entr" presetSubtype="0" fill="hold" nodeType="afterEffect">
                                  <p:stCondLst>
                                    <p:cond delay="500"/>
                                  </p:stCondLst>
                                  <p:childTnLst>
                                    <p:set>
                                      <p:cBhvr>
                                        <p:cTn id="72" dur="1" fill="hold">
                                          <p:stCondLst>
                                            <p:cond delay="0"/>
                                          </p:stCondLst>
                                        </p:cTn>
                                        <p:tgtEl>
                                          <p:spTgt spid="56"/>
                                        </p:tgtEl>
                                        <p:attrNameLst>
                                          <p:attrName>style.visibility</p:attrName>
                                        </p:attrNameLst>
                                      </p:cBhvr>
                                      <p:to>
                                        <p:strVal val="visible"/>
                                      </p:to>
                                    </p:set>
                                  </p:childTnLst>
                                </p:cTn>
                              </p:par>
                            </p:childTnLst>
                          </p:cTn>
                        </p:par>
                        <p:par>
                          <p:cTn id="73" fill="hold">
                            <p:stCondLst>
                              <p:cond delay="4000"/>
                            </p:stCondLst>
                            <p:childTnLst>
                              <p:par>
                                <p:cTn id="74" presetID="1" presetClass="entr" presetSubtype="0" fill="hold" nodeType="afterEffect">
                                  <p:stCondLst>
                                    <p:cond delay="500"/>
                                  </p:stCondLst>
                                  <p:childTnLst>
                                    <p:set>
                                      <p:cBhvr>
                                        <p:cTn id="75" dur="1" fill="hold">
                                          <p:stCondLst>
                                            <p:cond delay="0"/>
                                          </p:stCondLst>
                                        </p:cTn>
                                        <p:tgtEl>
                                          <p:spTgt spid="5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nodeType="clickEffect">
                                  <p:stCondLst>
                                    <p:cond delay="0"/>
                                  </p:stCondLst>
                                  <p:childTnLst>
                                    <p:set>
                                      <p:cBhvr>
                                        <p:cTn id="79" dur="1" fill="hold">
                                          <p:stCondLst>
                                            <p:cond delay="0"/>
                                          </p:stCondLst>
                                        </p:cTn>
                                        <p:tgtEl>
                                          <p:spTgt spid="3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43"/>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45"/>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7"/>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9"/>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51"/>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54"/>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56"/>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5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1"/>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nodeType="afterEffect">
                                  <p:stCondLst>
                                    <p:cond delay="500"/>
                                  </p:stCondLst>
                                  <p:childTnLst>
                                    <p:set>
                                      <p:cBhvr>
                                        <p:cTn id="104" dur="1" fill="hold">
                                          <p:stCondLst>
                                            <p:cond delay="0"/>
                                          </p:stCondLst>
                                        </p:cTn>
                                        <p:tgtEl>
                                          <p:spTgt spid="73"/>
                                        </p:tgtEl>
                                        <p:attrNameLst>
                                          <p:attrName>style.visibility</p:attrName>
                                        </p:attrNameLst>
                                      </p:cBhvr>
                                      <p:to>
                                        <p:strVal val="visible"/>
                                      </p:to>
                                    </p:set>
                                  </p:childTnLst>
                                </p:cTn>
                              </p:par>
                            </p:childTnLst>
                          </p:cTn>
                        </p:par>
                        <p:par>
                          <p:cTn id="105" fill="hold">
                            <p:stCondLst>
                              <p:cond delay="500"/>
                            </p:stCondLst>
                            <p:childTnLst>
                              <p:par>
                                <p:cTn id="106" presetID="1" presetClass="entr" presetSubtype="0" fill="hold" nodeType="afterEffect">
                                  <p:stCondLst>
                                    <p:cond delay="500"/>
                                  </p:stCondLst>
                                  <p:childTnLst>
                                    <p:set>
                                      <p:cBhvr>
                                        <p:cTn id="107" dur="1" fill="hold">
                                          <p:stCondLst>
                                            <p:cond delay="0"/>
                                          </p:stCondLst>
                                        </p:cTn>
                                        <p:tgtEl>
                                          <p:spTgt spid="75"/>
                                        </p:tgtEl>
                                        <p:attrNameLst>
                                          <p:attrName>style.visibility</p:attrName>
                                        </p:attrNameLst>
                                      </p:cBhvr>
                                      <p:to>
                                        <p:strVal val="visible"/>
                                      </p:to>
                                    </p:set>
                                  </p:childTnLst>
                                </p:cTn>
                              </p:par>
                            </p:childTnLst>
                          </p:cTn>
                        </p:par>
                        <p:par>
                          <p:cTn id="108" fill="hold">
                            <p:stCondLst>
                              <p:cond delay="1000"/>
                            </p:stCondLst>
                            <p:childTnLst>
                              <p:par>
                                <p:cTn id="109" presetID="1" presetClass="entr" presetSubtype="0" fill="hold" nodeType="afterEffect">
                                  <p:stCondLst>
                                    <p:cond delay="500"/>
                                  </p:stCondLst>
                                  <p:childTnLst>
                                    <p:set>
                                      <p:cBhvr>
                                        <p:cTn id="110" dur="1" fill="hold">
                                          <p:stCondLst>
                                            <p:cond delay="0"/>
                                          </p:stCondLst>
                                        </p:cTn>
                                        <p:tgtEl>
                                          <p:spTgt spid="77"/>
                                        </p:tgtEl>
                                        <p:attrNameLst>
                                          <p:attrName>style.visibility</p:attrName>
                                        </p:attrNameLst>
                                      </p:cBhvr>
                                      <p:to>
                                        <p:strVal val="visible"/>
                                      </p:to>
                                    </p:set>
                                  </p:childTnLst>
                                </p:cTn>
                              </p:par>
                            </p:childTnLst>
                          </p:cTn>
                        </p:par>
                        <p:par>
                          <p:cTn id="111" fill="hold">
                            <p:stCondLst>
                              <p:cond delay="1500"/>
                            </p:stCondLst>
                            <p:childTnLst>
                              <p:par>
                                <p:cTn id="112" presetID="1" presetClass="entr" presetSubtype="0" fill="hold" nodeType="afterEffect">
                                  <p:stCondLst>
                                    <p:cond delay="500"/>
                                  </p:stCondLst>
                                  <p:childTnLst>
                                    <p:set>
                                      <p:cBhvr>
                                        <p:cTn id="113" dur="1" fill="hold">
                                          <p:stCondLst>
                                            <p:cond delay="0"/>
                                          </p:stCondLst>
                                        </p:cTn>
                                        <p:tgtEl>
                                          <p:spTgt spid="79"/>
                                        </p:tgtEl>
                                        <p:attrNameLst>
                                          <p:attrName>style.visibility</p:attrName>
                                        </p:attrNameLst>
                                      </p:cBhvr>
                                      <p:to>
                                        <p:strVal val="visible"/>
                                      </p:to>
                                    </p:set>
                                  </p:childTnLst>
                                </p:cTn>
                              </p:par>
                            </p:childTnLst>
                          </p:cTn>
                        </p:par>
                        <p:par>
                          <p:cTn id="114" fill="hold">
                            <p:stCondLst>
                              <p:cond delay="2000"/>
                            </p:stCondLst>
                            <p:childTnLst>
                              <p:par>
                                <p:cTn id="115" presetID="1" presetClass="entr" presetSubtype="0" fill="hold" nodeType="afterEffect">
                                  <p:stCondLst>
                                    <p:cond delay="500"/>
                                  </p:stCondLst>
                                  <p:childTnLst>
                                    <p:set>
                                      <p:cBhvr>
                                        <p:cTn id="116" dur="1" fill="hold">
                                          <p:stCondLst>
                                            <p:cond delay="0"/>
                                          </p:stCondLst>
                                        </p:cTn>
                                        <p:tgtEl>
                                          <p:spTgt spid="81"/>
                                        </p:tgtEl>
                                        <p:attrNameLst>
                                          <p:attrName>style.visibility</p:attrName>
                                        </p:attrNameLst>
                                      </p:cBhvr>
                                      <p:to>
                                        <p:strVal val="visible"/>
                                      </p:to>
                                    </p:set>
                                  </p:childTnLst>
                                </p:cTn>
                              </p:par>
                            </p:childTnLst>
                          </p:cTn>
                        </p:par>
                        <p:par>
                          <p:cTn id="117" fill="hold">
                            <p:stCondLst>
                              <p:cond delay="2500"/>
                            </p:stCondLst>
                            <p:childTnLst>
                              <p:par>
                                <p:cTn id="118" presetID="1" presetClass="entr" presetSubtype="0" fill="hold" nodeType="afterEffect">
                                  <p:stCondLst>
                                    <p:cond delay="500"/>
                                  </p:stCondLst>
                                  <p:childTnLst>
                                    <p:set>
                                      <p:cBhvr>
                                        <p:cTn id="119" dur="1" fill="hold">
                                          <p:stCondLst>
                                            <p:cond delay="0"/>
                                          </p:stCondLst>
                                        </p:cTn>
                                        <p:tgtEl>
                                          <p:spTgt spid="83"/>
                                        </p:tgtEl>
                                        <p:attrNameLst>
                                          <p:attrName>style.visibility</p:attrName>
                                        </p:attrNameLst>
                                      </p:cBhvr>
                                      <p:to>
                                        <p:strVal val="visible"/>
                                      </p:to>
                                    </p:set>
                                  </p:childTnLst>
                                </p:cTn>
                              </p:par>
                            </p:childTnLst>
                          </p:cTn>
                        </p:par>
                        <p:par>
                          <p:cTn id="120" fill="hold">
                            <p:stCondLst>
                              <p:cond delay="3000"/>
                            </p:stCondLst>
                            <p:childTnLst>
                              <p:par>
                                <p:cTn id="121" presetID="1" presetClass="entr" presetSubtype="0" fill="hold" nodeType="afterEffect">
                                  <p:stCondLst>
                                    <p:cond delay="500"/>
                                  </p:stCondLst>
                                  <p:childTnLst>
                                    <p:set>
                                      <p:cBhvr>
                                        <p:cTn id="122" dur="1" fill="hold">
                                          <p:stCondLst>
                                            <p:cond delay="0"/>
                                          </p:stCondLst>
                                        </p:cTn>
                                        <p:tgtEl>
                                          <p:spTgt spid="86"/>
                                        </p:tgtEl>
                                        <p:attrNameLst>
                                          <p:attrName>style.visibility</p:attrName>
                                        </p:attrNameLst>
                                      </p:cBhvr>
                                      <p:to>
                                        <p:strVal val="visible"/>
                                      </p:to>
                                    </p:set>
                                  </p:childTnLst>
                                </p:cTn>
                              </p:par>
                            </p:childTnLst>
                          </p:cTn>
                        </p:par>
                        <p:par>
                          <p:cTn id="123" fill="hold">
                            <p:stCondLst>
                              <p:cond delay="3500"/>
                            </p:stCondLst>
                            <p:childTnLst>
                              <p:par>
                                <p:cTn id="124" presetID="1" presetClass="entr" presetSubtype="0" fill="hold" nodeType="afterEffect">
                                  <p:stCondLst>
                                    <p:cond delay="500"/>
                                  </p:stCondLst>
                                  <p:childTnLst>
                                    <p:set>
                                      <p:cBhvr>
                                        <p:cTn id="125" dur="1" fill="hold">
                                          <p:stCondLst>
                                            <p:cond delay="0"/>
                                          </p:stCondLst>
                                        </p:cTn>
                                        <p:tgtEl>
                                          <p:spTgt spid="88"/>
                                        </p:tgtEl>
                                        <p:attrNameLst>
                                          <p:attrName>style.visibility</p:attrName>
                                        </p:attrNameLst>
                                      </p:cBhvr>
                                      <p:to>
                                        <p:strVal val="visible"/>
                                      </p:to>
                                    </p:set>
                                  </p:childTnLst>
                                </p:cTn>
                              </p:par>
                            </p:childTnLst>
                          </p:cTn>
                        </p:par>
                        <p:par>
                          <p:cTn id="126" fill="hold">
                            <p:stCondLst>
                              <p:cond delay="4000"/>
                            </p:stCondLst>
                            <p:childTnLst>
                              <p:par>
                                <p:cTn id="127" presetID="1" presetClass="entr" presetSubtype="0" fill="hold" nodeType="afterEffect">
                                  <p:stCondLst>
                                    <p:cond delay="500"/>
                                  </p:stCondLst>
                                  <p:childTnLst>
                                    <p:set>
                                      <p:cBhvr>
                                        <p:cTn id="128" dur="1" fill="hold">
                                          <p:stCondLst>
                                            <p:cond delay="0"/>
                                          </p:stCondLst>
                                        </p:cTn>
                                        <p:tgtEl>
                                          <p:spTgt spid="9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4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5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54"/>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6" grpId="0"/>
      <p:bldP spid="30" grpId="0"/>
      <p:bldP spid="31" grpId="0"/>
      <p:bldP spid="32" grpId="0"/>
      <p:bldP spid="33" grpId="0"/>
      <p:bldP spid="34" grpId="0"/>
      <p:bldP spid="35"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5730-5B51-4B79-8999-483275D547BF}"/>
              </a:ext>
            </a:extLst>
          </p:cNvPr>
          <p:cNvSpPr>
            <a:spLocks noGrp="1"/>
          </p:cNvSpPr>
          <p:nvPr>
            <p:ph type="title"/>
          </p:nvPr>
        </p:nvSpPr>
        <p:spPr>
          <a:xfrm>
            <a:off x="679496" y="365760"/>
            <a:ext cx="10275016" cy="1325562"/>
          </a:xfrm>
        </p:spPr>
        <p:txBody>
          <a:bodyPr/>
          <a:lstStyle/>
          <a:p>
            <a:r>
              <a:rPr lang="en-US" dirty="0"/>
              <a:t>Solution and Algorithm implemented</a:t>
            </a:r>
          </a:p>
        </p:txBody>
      </p:sp>
      <p:sp>
        <p:nvSpPr>
          <p:cNvPr id="3" name="Content Placeholder 2">
            <a:extLst>
              <a:ext uri="{FF2B5EF4-FFF2-40B4-BE49-F238E27FC236}">
                <a16:creationId xmlns:a16="http://schemas.microsoft.com/office/drawing/2014/main" id="{CFFB7E64-BBBA-44A8-B374-E58DB3E6DFFF}"/>
              </a:ext>
            </a:extLst>
          </p:cNvPr>
          <p:cNvSpPr>
            <a:spLocks noGrp="1"/>
          </p:cNvSpPr>
          <p:nvPr>
            <p:ph idx="1"/>
          </p:nvPr>
        </p:nvSpPr>
        <p:spPr>
          <a:xfrm>
            <a:off x="679496" y="1828800"/>
            <a:ext cx="9692640" cy="4351337"/>
          </a:xfrm>
        </p:spPr>
        <p:txBody>
          <a:bodyPr>
            <a:normAutofit/>
          </a:bodyPr>
          <a:lstStyle/>
          <a:p>
            <a:r>
              <a:rPr lang="en-US" sz="2800" dirty="0"/>
              <a:t>Brute Force:</a:t>
            </a:r>
          </a:p>
          <a:p>
            <a:pPr lvl="1"/>
            <a:r>
              <a:rPr lang="en-US" sz="2400" dirty="0"/>
              <a:t>Using brute force, the salesman will check for every possible route and pick the best route among them.</a:t>
            </a:r>
          </a:p>
          <a:p>
            <a:endParaRPr lang="en-US" sz="2800" dirty="0"/>
          </a:p>
          <a:p>
            <a:r>
              <a:rPr lang="en-US" sz="2800" dirty="0"/>
              <a:t>Nearest Neighbor:</a:t>
            </a:r>
          </a:p>
          <a:p>
            <a:pPr lvl="1"/>
            <a:r>
              <a:rPr lang="en-US" sz="2400" dirty="0"/>
              <a:t>In this solution the salesman will repeatedly visit the nearest city until all the cities have been visited and return to the origin. However, this will only give an approximate solution to the problem.</a:t>
            </a:r>
          </a:p>
          <a:p>
            <a:pPr marL="457200" lvl="1" indent="0">
              <a:buNone/>
            </a:pPr>
            <a:endParaRPr lang="en-US" sz="1800" dirty="0"/>
          </a:p>
        </p:txBody>
      </p:sp>
    </p:spTree>
    <p:extLst>
      <p:ext uri="{BB962C8B-B14F-4D97-AF65-F5344CB8AC3E}">
        <p14:creationId xmlns:p14="http://schemas.microsoft.com/office/powerpoint/2010/main" val="319620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CF59C-3B87-48EC-9295-E7429D713EA7}"/>
              </a:ext>
            </a:extLst>
          </p:cNvPr>
          <p:cNvSpPr>
            <a:spLocks noGrp="1"/>
          </p:cNvSpPr>
          <p:nvPr>
            <p:ph type="title"/>
          </p:nvPr>
        </p:nvSpPr>
        <p:spPr/>
        <p:txBody>
          <a:bodyPr/>
          <a:lstStyle/>
          <a:p>
            <a:r>
              <a:rPr lang="en-US" dirty="0"/>
              <a:t>Brute Force</a:t>
            </a:r>
          </a:p>
        </p:txBody>
      </p:sp>
      <p:sp>
        <p:nvSpPr>
          <p:cNvPr id="3" name="Content Placeholder 2">
            <a:extLst>
              <a:ext uri="{FF2B5EF4-FFF2-40B4-BE49-F238E27FC236}">
                <a16:creationId xmlns:a16="http://schemas.microsoft.com/office/drawing/2014/main" id="{8B21D80F-1AFE-4FF8-9FCD-98C785790181}"/>
              </a:ext>
            </a:extLst>
          </p:cNvPr>
          <p:cNvSpPr>
            <a:spLocks noGrp="1"/>
          </p:cNvSpPr>
          <p:nvPr>
            <p:ph idx="1"/>
          </p:nvPr>
        </p:nvSpPr>
        <p:spPr/>
        <p:txBody>
          <a:bodyPr/>
          <a:lstStyle/>
          <a:p>
            <a:r>
              <a:rPr lang="en-US" sz="2800" dirty="0"/>
              <a:t>Brute Force </a:t>
            </a:r>
            <a:r>
              <a:rPr lang="en-US" dirty="0"/>
              <a:t>Using brute force, the salesman will check for every possible route and pick the best route among them.</a:t>
            </a:r>
          </a:p>
          <a:p>
            <a:r>
              <a:rPr lang="en-US" dirty="0"/>
              <a:t>Two Variants:</a:t>
            </a:r>
          </a:p>
          <a:p>
            <a:pPr lvl="1"/>
            <a:r>
              <a:rPr lang="en-US" dirty="0"/>
              <a:t>Without specific Starting point </a:t>
            </a:r>
          </a:p>
          <a:p>
            <a:pPr lvl="1"/>
            <a:r>
              <a:rPr lang="en-US" dirty="0"/>
              <a:t>With a specific Starting point</a:t>
            </a:r>
          </a:p>
          <a:p>
            <a:r>
              <a:rPr lang="en-US" dirty="0"/>
              <a:t>Brute Force will always give the accurate solution</a:t>
            </a:r>
          </a:p>
        </p:txBody>
      </p:sp>
    </p:spTree>
    <p:extLst>
      <p:ext uri="{BB962C8B-B14F-4D97-AF65-F5344CB8AC3E}">
        <p14:creationId xmlns:p14="http://schemas.microsoft.com/office/powerpoint/2010/main" val="132082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1AE0-55F7-4A56-A7EA-A75A7F7DA5B4}"/>
              </a:ext>
            </a:extLst>
          </p:cNvPr>
          <p:cNvSpPr>
            <a:spLocks noGrp="1"/>
          </p:cNvSpPr>
          <p:nvPr>
            <p:ph type="title"/>
          </p:nvPr>
        </p:nvSpPr>
        <p:spPr/>
        <p:txBody>
          <a:bodyPr/>
          <a:lstStyle/>
          <a:p>
            <a:r>
              <a:rPr lang="en-US" dirty="0"/>
              <a:t>Brute Force Method Pseudo-Code </a:t>
            </a:r>
          </a:p>
        </p:txBody>
      </p:sp>
      <p:sp>
        <p:nvSpPr>
          <p:cNvPr id="3" name="Content Placeholder 2">
            <a:extLst>
              <a:ext uri="{FF2B5EF4-FFF2-40B4-BE49-F238E27FC236}">
                <a16:creationId xmlns:a16="http://schemas.microsoft.com/office/drawing/2014/main" id="{10A2FC0D-9B3F-429C-94E9-4568F2892556}"/>
              </a:ext>
            </a:extLst>
          </p:cNvPr>
          <p:cNvSpPr>
            <a:spLocks noGrp="1"/>
          </p:cNvSpPr>
          <p:nvPr>
            <p:ph idx="1"/>
          </p:nvPr>
        </p:nvSpPr>
        <p:spPr>
          <a:xfrm>
            <a:off x="1063752" y="2020934"/>
            <a:ext cx="10121654" cy="4220068"/>
          </a:xfrm>
        </p:spPr>
        <p:txBody>
          <a:bodyPr>
            <a:normAutofit/>
          </a:bodyPr>
          <a:lstStyle/>
          <a:p>
            <a:pPr marL="0" indent="0">
              <a:buNone/>
            </a:pPr>
            <a:r>
              <a:rPr lang="en-US" dirty="0" err="1"/>
              <a:t>BruteForce</a:t>
            </a:r>
            <a:r>
              <a:rPr lang="en-US" dirty="0"/>
              <a:t>(</a:t>
            </a:r>
            <a:r>
              <a:rPr lang="en-US" dirty="0" err="1"/>
              <a:t>adjacencyArray</a:t>
            </a:r>
            <a:r>
              <a:rPr lang="en-US" dirty="0"/>
              <a:t>, </a:t>
            </a:r>
            <a:r>
              <a:rPr lang="en-US" dirty="0" err="1"/>
              <a:t>traversingArray</a:t>
            </a:r>
            <a:r>
              <a:rPr lang="en-US" dirty="0"/>
              <a:t>, </a:t>
            </a:r>
            <a:r>
              <a:rPr lang="en-US" dirty="0" err="1"/>
              <a:t>arraySize</a:t>
            </a:r>
            <a:r>
              <a:rPr lang="en-US" dirty="0"/>
              <a:t>)</a:t>
            </a:r>
          </a:p>
          <a:p>
            <a:pPr marL="0" indent="0">
              <a:buNone/>
            </a:pPr>
            <a:r>
              <a:rPr lang="en-US" dirty="0"/>
              <a:t>Initiate shortest distance</a:t>
            </a:r>
          </a:p>
          <a:p>
            <a:pPr marL="0" indent="0">
              <a:buNone/>
            </a:pPr>
            <a:r>
              <a:rPr lang="en-US" dirty="0"/>
              <a:t>While permutation of </a:t>
            </a:r>
            <a:r>
              <a:rPr lang="en-US" dirty="0" err="1"/>
              <a:t>traversingArray</a:t>
            </a:r>
            <a:r>
              <a:rPr lang="en-US" dirty="0"/>
              <a:t> is available:</a:t>
            </a:r>
          </a:p>
          <a:p>
            <a:pPr marL="0" indent="0">
              <a:buNone/>
            </a:pPr>
            <a:r>
              <a:rPr lang="en-US" dirty="0"/>
              <a:t>	initiate current path</a:t>
            </a:r>
          </a:p>
          <a:p>
            <a:pPr marL="0" indent="0">
              <a:buNone/>
            </a:pPr>
            <a:r>
              <a:rPr lang="en-US" dirty="0"/>
              <a:t>	loop through the </a:t>
            </a:r>
            <a:r>
              <a:rPr lang="en-US" dirty="0" err="1"/>
              <a:t>adjacencyArray</a:t>
            </a:r>
            <a:r>
              <a:rPr lang="en-US" dirty="0"/>
              <a:t> with the indexes in </a:t>
            </a:r>
            <a:r>
              <a:rPr lang="en-US" dirty="0" err="1"/>
              <a:t>traversingArray</a:t>
            </a:r>
            <a:r>
              <a:rPr lang="en-US" dirty="0"/>
              <a:t>:</a:t>
            </a:r>
          </a:p>
          <a:p>
            <a:pPr marL="0" indent="0">
              <a:buNone/>
            </a:pPr>
            <a:r>
              <a:rPr lang="en-US" dirty="0"/>
              <a:t>		add the distance between the path to current path</a:t>
            </a:r>
          </a:p>
          <a:p>
            <a:pPr marL="0" indent="0">
              <a:buNone/>
            </a:pPr>
            <a:r>
              <a:rPr lang="en-US" dirty="0"/>
              <a:t>	add the distance from the last to the first to current path</a:t>
            </a:r>
          </a:p>
          <a:p>
            <a:pPr marL="0" indent="0">
              <a:buNone/>
            </a:pPr>
            <a:r>
              <a:rPr lang="en-US" dirty="0"/>
              <a:t>	if shortest distance is greater than current path:</a:t>
            </a:r>
          </a:p>
          <a:p>
            <a:pPr marL="0" indent="0">
              <a:buNone/>
            </a:pPr>
            <a:r>
              <a:rPr lang="en-US" dirty="0"/>
              <a:t>		shortest path = current path</a:t>
            </a:r>
          </a:p>
          <a:p>
            <a:pPr marL="0" indent="0">
              <a:buNone/>
            </a:pPr>
            <a:r>
              <a:rPr lang="en-US" dirty="0"/>
              <a:t>		print the path and distance </a:t>
            </a:r>
          </a:p>
        </p:txBody>
      </p:sp>
    </p:spTree>
    <p:extLst>
      <p:ext uri="{BB962C8B-B14F-4D97-AF65-F5344CB8AC3E}">
        <p14:creationId xmlns:p14="http://schemas.microsoft.com/office/powerpoint/2010/main" val="30156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4813-E200-4592-ACE2-01CADC6FA2EF}"/>
              </a:ext>
            </a:extLst>
          </p:cNvPr>
          <p:cNvSpPr>
            <a:spLocks noGrp="1"/>
          </p:cNvSpPr>
          <p:nvPr>
            <p:ph type="title"/>
          </p:nvPr>
        </p:nvSpPr>
        <p:spPr/>
        <p:txBody>
          <a:bodyPr/>
          <a:lstStyle/>
          <a:p>
            <a:r>
              <a:rPr lang="en-US" dirty="0"/>
              <a:t>Nearest Neighbor</a:t>
            </a:r>
          </a:p>
        </p:txBody>
      </p:sp>
      <p:sp>
        <p:nvSpPr>
          <p:cNvPr id="3" name="Content Placeholder 2">
            <a:extLst>
              <a:ext uri="{FF2B5EF4-FFF2-40B4-BE49-F238E27FC236}">
                <a16:creationId xmlns:a16="http://schemas.microsoft.com/office/drawing/2014/main" id="{7108AA09-8BE8-45AC-BD3C-C219E7297FF6}"/>
              </a:ext>
            </a:extLst>
          </p:cNvPr>
          <p:cNvSpPr>
            <a:spLocks noGrp="1"/>
          </p:cNvSpPr>
          <p:nvPr>
            <p:ph idx="1"/>
          </p:nvPr>
        </p:nvSpPr>
        <p:spPr/>
        <p:txBody>
          <a:bodyPr/>
          <a:lstStyle/>
          <a:p>
            <a:r>
              <a:rPr lang="en-US" sz="2800" dirty="0"/>
              <a:t>In this solution the salesman will repeatedly visit the nearest city until all the cities have been visited and return to the origin. However, this will only give an approximate solution to the problem.</a:t>
            </a:r>
          </a:p>
          <a:p>
            <a:pPr marL="0" indent="0">
              <a:buNone/>
            </a:pPr>
            <a:endParaRPr lang="en-US" dirty="0"/>
          </a:p>
        </p:txBody>
      </p:sp>
    </p:spTree>
    <p:extLst>
      <p:ext uri="{BB962C8B-B14F-4D97-AF65-F5344CB8AC3E}">
        <p14:creationId xmlns:p14="http://schemas.microsoft.com/office/powerpoint/2010/main" val="330442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4813-E200-4592-ACE2-01CADC6FA2EF}"/>
              </a:ext>
            </a:extLst>
          </p:cNvPr>
          <p:cNvSpPr>
            <a:spLocks noGrp="1"/>
          </p:cNvSpPr>
          <p:nvPr>
            <p:ph type="title"/>
          </p:nvPr>
        </p:nvSpPr>
        <p:spPr>
          <a:xfrm>
            <a:off x="838200" y="0"/>
            <a:ext cx="10058400" cy="1609344"/>
          </a:xfrm>
        </p:spPr>
        <p:txBody>
          <a:bodyPr/>
          <a:lstStyle/>
          <a:p>
            <a:r>
              <a:rPr lang="en-US" dirty="0"/>
              <a:t>Nearest Neighbor Pseudo-Code</a:t>
            </a:r>
          </a:p>
        </p:txBody>
      </p:sp>
      <p:sp>
        <p:nvSpPr>
          <p:cNvPr id="3" name="Content Placeholder 2">
            <a:extLst>
              <a:ext uri="{FF2B5EF4-FFF2-40B4-BE49-F238E27FC236}">
                <a16:creationId xmlns:a16="http://schemas.microsoft.com/office/drawing/2014/main" id="{7108AA09-8BE8-45AC-BD3C-C219E7297FF6}"/>
              </a:ext>
            </a:extLst>
          </p:cNvPr>
          <p:cNvSpPr>
            <a:spLocks noGrp="1"/>
          </p:cNvSpPr>
          <p:nvPr>
            <p:ph idx="1"/>
          </p:nvPr>
        </p:nvSpPr>
        <p:spPr>
          <a:xfrm>
            <a:off x="838199" y="1340528"/>
            <a:ext cx="9362243" cy="5517472"/>
          </a:xfrm>
        </p:spPr>
        <p:txBody>
          <a:bodyPr>
            <a:normAutofit fontScale="32500" lnSpcReduction="20000"/>
          </a:bodyPr>
          <a:lstStyle/>
          <a:p>
            <a:pPr marL="0" indent="0">
              <a:buNone/>
            </a:pPr>
            <a:r>
              <a:rPr lang="en-US" sz="4800" dirty="0"/>
              <a:t>Nearest-</a:t>
            </a:r>
            <a:r>
              <a:rPr lang="en-US" sz="4800" dirty="0" err="1"/>
              <a:t>Neighnour</a:t>
            </a:r>
            <a:r>
              <a:rPr lang="en-US" sz="4800" dirty="0"/>
              <a:t>(Graph[] [], Position, past-location, distance-traveled)</a:t>
            </a:r>
          </a:p>
          <a:p>
            <a:pPr marL="0" indent="0">
              <a:buNone/>
            </a:pPr>
            <a:r>
              <a:rPr lang="en-US" sz="4800" dirty="0"/>
              <a:t>Initialize minimum</a:t>
            </a:r>
          </a:p>
          <a:p>
            <a:pPr marL="0" indent="0">
              <a:buNone/>
            </a:pPr>
            <a:r>
              <a:rPr lang="en-US" sz="4800" dirty="0"/>
              <a:t>Initialize next-location</a:t>
            </a:r>
          </a:p>
          <a:p>
            <a:pPr marL="0" indent="0">
              <a:buNone/>
            </a:pPr>
            <a:r>
              <a:rPr lang="en-US" sz="4800" dirty="0"/>
              <a:t>   Loop through all the elements with an edge:</a:t>
            </a:r>
          </a:p>
          <a:p>
            <a:pPr marL="0" indent="0">
              <a:buNone/>
            </a:pPr>
            <a:r>
              <a:rPr lang="en-US" sz="4800" dirty="0"/>
              <a:t>      Check if the element is not zero:</a:t>
            </a:r>
          </a:p>
          <a:p>
            <a:pPr marL="0" indent="0">
              <a:buNone/>
            </a:pPr>
            <a:r>
              <a:rPr lang="en-US" sz="4800" dirty="0"/>
              <a:t>	    Check if the element is less than the minimum and is not past-location:</a:t>
            </a:r>
          </a:p>
          <a:p>
            <a:pPr marL="0" indent="0">
              <a:buNone/>
            </a:pPr>
            <a:r>
              <a:rPr lang="en-US" sz="4800" dirty="0"/>
              <a:t>		   Set the element as the new minimum</a:t>
            </a:r>
          </a:p>
          <a:p>
            <a:pPr marL="0" indent="0">
              <a:buNone/>
            </a:pPr>
            <a:r>
              <a:rPr lang="en-US" sz="4800" dirty="0"/>
              <a:t>		   Set the element’s Index as the next-location</a:t>
            </a:r>
          </a:p>
          <a:p>
            <a:pPr marL="0" indent="0">
              <a:buNone/>
            </a:pPr>
            <a:r>
              <a:rPr lang="en-US" sz="4800" dirty="0"/>
              <a:t>    </a:t>
            </a:r>
          </a:p>
          <a:p>
            <a:pPr marL="0" indent="0">
              <a:buNone/>
            </a:pPr>
            <a:r>
              <a:rPr lang="en-US" sz="4800" dirty="0"/>
              <a:t>	Store the edge into past-location</a:t>
            </a:r>
          </a:p>
          <a:p>
            <a:pPr marL="0" indent="0">
              <a:buNone/>
            </a:pPr>
            <a:r>
              <a:rPr lang="en-US" sz="4800" dirty="0"/>
              <a:t>	Set distance-traveled to minimum + distance-traveled</a:t>
            </a:r>
          </a:p>
          <a:p>
            <a:pPr marL="0" indent="0">
              <a:buNone/>
            </a:pPr>
            <a:r>
              <a:rPr lang="en-US" sz="4800" dirty="0"/>
              <a:t>    </a:t>
            </a:r>
          </a:p>
          <a:p>
            <a:pPr marL="0" indent="0">
              <a:buNone/>
            </a:pPr>
            <a:r>
              <a:rPr lang="en-US" sz="4800" dirty="0"/>
              <a:t>    Check if the next-location is within Past=location</a:t>
            </a:r>
          </a:p>
          <a:p>
            <a:pPr marL="0" indent="0">
              <a:buNone/>
            </a:pPr>
            <a:r>
              <a:rPr lang="en-US" sz="4800" dirty="0"/>
              <a:t>		Nearest-</a:t>
            </a:r>
            <a:r>
              <a:rPr lang="en-US" sz="4800" dirty="0" err="1"/>
              <a:t>Neighnour</a:t>
            </a:r>
            <a:r>
              <a:rPr lang="en-US" sz="4800" dirty="0"/>
              <a:t>(Graph[] [], next-location, past-location, distance-traveled)</a:t>
            </a:r>
          </a:p>
          <a:p>
            <a:pPr marL="0" indent="0">
              <a:buNone/>
            </a:pPr>
            <a:r>
              <a:rPr lang="en-US" sz="4800" dirty="0"/>
              <a:t>	If not:</a:t>
            </a:r>
          </a:p>
          <a:p>
            <a:pPr marL="0" indent="0">
              <a:buNone/>
            </a:pPr>
            <a:r>
              <a:rPr lang="en-US" sz="4800" dirty="0"/>
              <a:t>		Print out the new distance-traveled</a:t>
            </a:r>
          </a:p>
          <a:p>
            <a:endParaRPr lang="en-US" dirty="0"/>
          </a:p>
        </p:txBody>
      </p:sp>
    </p:spTree>
    <p:extLst>
      <p:ext uri="{BB962C8B-B14F-4D97-AF65-F5344CB8AC3E}">
        <p14:creationId xmlns:p14="http://schemas.microsoft.com/office/powerpoint/2010/main" val="2315253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154</TotalTime>
  <Words>405</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Rockwell</vt:lpstr>
      <vt:lpstr>Rockwell Condensed</vt:lpstr>
      <vt:lpstr>Wingdings</vt:lpstr>
      <vt:lpstr>Wood Type</vt:lpstr>
      <vt:lpstr>Travelling Salesman</vt:lpstr>
      <vt:lpstr>Travelling Salesman Problem</vt:lpstr>
      <vt:lpstr>Illustration of Travelling Salesman Problem</vt:lpstr>
      <vt:lpstr>Solution and Algorithm implemented</vt:lpstr>
      <vt:lpstr>Brute Force</vt:lpstr>
      <vt:lpstr>Brute Force Method Pseudo-Code </vt:lpstr>
      <vt:lpstr>Nearest Neighbor</vt:lpstr>
      <vt:lpstr>Nearest Neighbor 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dc:title>
  <dc:creator>Dhifan Fauzan</dc:creator>
  <cp:lastModifiedBy>Dhifan Fauzan</cp:lastModifiedBy>
  <cp:revision>2</cp:revision>
  <dcterms:created xsi:type="dcterms:W3CDTF">2021-06-10T20:56:39Z</dcterms:created>
  <dcterms:modified xsi:type="dcterms:W3CDTF">2021-06-11T02:48:24Z</dcterms:modified>
</cp:coreProperties>
</file>