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5F2-9B4E-3246-A457-A07294C49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E4EA1-0E75-8547-A988-3DBE022EA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E103-7FCA-3A47-B6D1-E6BA86EF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19BEA-7A1F-084F-807A-ACB6C03D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56F5-F6CE-8949-B573-4A53A97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40F5-8FC4-1A4E-AA4C-D988483D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E6E72-BD1B-E346-B421-4B32F463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30EC-2D05-FF41-8D73-1801554F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8808-EF13-BF4B-87E5-DC2460B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CB3A-ABF7-3141-85C1-20A3DB1F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07DAD-9909-C548-AFD8-995317159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E387F-526C-4740-9F3C-64F845CB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05F3-E97A-0048-B1AF-39257E47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3F7C-F930-D342-B182-A85D0763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46CE-C17E-2346-9FDE-284847FD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550-8174-024B-98BA-AA0F21B2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44DA-71F8-EF44-9909-3D5FFEB1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4B3F-64CA-894E-8115-AE887481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9103-5976-1141-951C-9C6B70CC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C2A7-D634-E74F-A149-9EB8A191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6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2043-8AE7-D746-A7E3-3FF43D79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9C70B-19C1-6644-BCEF-12A650575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EE4A-4806-984A-88C6-6FC14BD5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7470-4D94-1942-8B45-800DEEB7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155C-268D-E44A-B148-C4AB0A9C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C14B-48B9-654B-BC77-EA211FA8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273B-6072-B247-9A52-A96A23674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A6B41-2A75-F74F-9F9F-141351697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F4437-36D1-8F4E-B722-80FC9523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B5185-6C44-D242-A393-558483A6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C0F42-8EE9-1B4D-8D37-EA19CEF0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F5C4-A36F-9D41-AC44-E6251F7C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03F8B-F576-9C49-A822-2ECC1E68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8B81-46EA-B04C-9578-2819F691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260F3-2651-4A41-BB5E-41E7893A9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D8A3F-4181-9A48-A080-F60DF5D11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09666-BF68-874F-90B3-8FA3494D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7468D-892B-0643-A114-657603A7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964F-865E-374A-9E4A-231AAE5D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84E6-50BA-0A46-8D89-4D6E0C43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54356-1405-4141-986A-368D1886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CA650-F2A5-9744-BDF9-EA8FBD1F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B04B7-D443-0542-B184-4853BF33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EF567-3D9F-9342-8E5E-89BE2534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FCFE5-2BA5-224F-A19C-D2FFC4BD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0244-CE8B-8644-B9F9-838FCEAC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9E7E-5D1B-7D4A-8E7F-8B32234D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2925-B531-524C-8DAE-D581F123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2E97B-69C1-8640-A31A-C906A09D8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04693-3035-664C-91F2-3A26CFE4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8FD60-EDA7-6C4F-A2CD-F7CF198B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F52B6-F55C-7A43-851E-5B50A30B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0804-290C-EB4A-AB4B-9E95FBFB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141A7-14AF-F24A-9E8F-4C194A63F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C000-F7C3-9440-BCD9-383191BB9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02A38-73D7-7D4F-BF77-91E9A6E7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920FF-088F-E643-8825-8653117C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BFAFA-8DA0-A046-A376-5EB0C302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C008C-971E-2D44-8464-CF709861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F525F-E363-E14A-82EF-11A5E72E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B9A6-8A94-944C-8715-3EABAD62B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6911-145E-8647-801E-36727C4B375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87B6-75A6-454E-BB75-85D0D74D5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F0AAF-ACBF-3846-896B-2B148F638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DF2E-DB20-FD4E-8003-AF7B2BE0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995D71-3B3C-5B4F-80C5-6DC5BCAA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966394"/>
            <a:ext cx="10515599" cy="246260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Main Question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Can we model and forecast the current economy with historical recession and natural disaster data?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Main Obstacle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Data Collection and Data Wrangling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Most interesting result to date…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How closely the California wildfire stock data correlates (r=0.661) to the Covid-19 stock data, but it is not during the time period of the wildfire season.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See graphs below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C6BC53-CA44-AC4D-A52E-A00D039F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60460"/>
            <a:ext cx="5537881" cy="2865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553DE-912A-3344-9A1D-0D223E686799}"/>
              </a:ext>
            </a:extLst>
          </p:cNvPr>
          <p:cNvSpPr txBox="1"/>
          <p:nvPr/>
        </p:nvSpPr>
        <p:spPr>
          <a:xfrm>
            <a:off x="838199" y="273269"/>
            <a:ext cx="851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Modeling stock market economy before, during and after Covid-19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EA51A2-84A0-4B48-A5F8-405DCDF59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80" y="3721231"/>
            <a:ext cx="5537882" cy="27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2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Danan Quinn High</dc:creator>
  <cp:lastModifiedBy>Danan Quinn High</cp:lastModifiedBy>
  <cp:revision>4</cp:revision>
  <dcterms:created xsi:type="dcterms:W3CDTF">2020-05-07T01:45:25Z</dcterms:created>
  <dcterms:modified xsi:type="dcterms:W3CDTF">2020-05-07T02:15:30Z</dcterms:modified>
</cp:coreProperties>
</file>