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2e860a4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2e860a4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2e860a4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2e860a4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5944f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5944f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5944ff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5944ff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709415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709415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709415a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709415a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Genesis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ITIS-6177 System Integration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00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Dan </a:t>
            </a:r>
            <a:r>
              <a:rPr lang="en" sz="2400"/>
              <a:t>Higinson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Durga Abayakumar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Harshal Sharma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Sanyogeeta Lawande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Sarath Babu Sundara Rajan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Suvajit Chakrabarty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: UNCC Food Truck Fiesta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82375"/>
            <a:ext cx="83682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This web portal will serve the Food Truck ventures who wish to be a part of UNCC Campus.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ventures can login to the system create their profile and schedule when and where their trucks can be open for business.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 customers profile, they can mark favorite trucks &amp; receive the notification based on their custom preferences.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project involves interaction between truck navigation systems, other university department a and central cloud servers for data flow.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project will follow agile process starting with requirement gathering and listing out the technologies which would behoove the requirements.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382375"/>
            <a:ext cx="83682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Food Truck Vendors registers their truck into the web application and awaits approval.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Admin approves the vendor request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Users create an account with the food truck application and can view all registered trucks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User can mark/unmark favorite trucks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Food Truck vendors can upload their menu for users to view.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Whenever the truck enters the school, users are notified if the truck was marked their favorite.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t/>
            </a:r>
            <a:endParaRPr sz="1600"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&amp;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Specifications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382375"/>
            <a:ext cx="83682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- UI build in Bootstrap, ReactJS, API’s are built using Node JS.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- MongoDB , DynamoDB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- VPC, EC2, SES, S3, 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00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Dan Higinson                      - DB Design &amp;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Durga Abayakumar            </a:t>
            </a:r>
            <a:r>
              <a:rPr lang="en" sz="2400"/>
              <a:t>- Application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Harshal Sharma                 </a:t>
            </a:r>
            <a:r>
              <a:rPr lang="en" sz="2400"/>
              <a:t>- Application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Sanyogeeta Lawande        </a:t>
            </a:r>
            <a:r>
              <a:rPr lang="en" sz="2400"/>
              <a:t>- DB Design &amp;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Sarath Babu                         </a:t>
            </a:r>
            <a:r>
              <a:rPr lang="en" sz="2400"/>
              <a:t>- Infrastructure Mgmt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Suvajit Chakrabarty           </a:t>
            </a:r>
            <a:r>
              <a:rPr lang="en" sz="2400"/>
              <a:t>- Application Development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