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Numpy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23677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213425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F444-4C40-48D5-A00F-54DEE293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random.randint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5DDDF-B999-4CFF-B056-F0619ADC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14550"/>
            <a:ext cx="5353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116A-D6D8-4235-8B14-01083E1B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689D0-51C4-41FE-9CE5-9D1CEF1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138362"/>
            <a:ext cx="7877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760-35B3-4C94-AF6D-EFAD3BB0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reshape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4F4E8-2E5F-40FD-BD81-5745ACEB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5" y="2132992"/>
            <a:ext cx="3638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6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1C-3F27-4869-A812-AEF081C6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max, min, argmax, </a:t>
            </a:r>
            <a:r>
              <a:rPr lang="en-US" sz="2800" dirty="0" err="1">
                <a:solidFill>
                  <a:srgbClr val="0070C0"/>
                </a:solidFill>
              </a:rPr>
              <a:t>argmin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A981A-BE78-4ABF-882A-2E7B9BDB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4645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E49-62B4-4A51-B15C-0E8661F4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shape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CA62D-746A-4869-8D7E-37EA1F5D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8800"/>
            <a:ext cx="7943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1EBA-4D63-49D0-A7DD-3CFECAFD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shape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B76F-A3A0-4A7F-A081-7198B5BE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18" y="1137128"/>
            <a:ext cx="2806430" cy="56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B8A1-0073-4AF1-97FF-6609F7AC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Attributes and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dtype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847C5-2A5E-40E8-B978-7C07C4F5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48" y="2012612"/>
            <a:ext cx="4371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83115-2236-4D3A-8A4F-6B52A53F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89" y="1942391"/>
            <a:ext cx="2724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From a Python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C8B83-B893-4B1C-A431-EB105716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85" y="1845315"/>
            <a:ext cx="4495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arange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4508C-7022-44CB-AEA8-9FA372FC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4" y="1891827"/>
            <a:ext cx="4505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zeros and ones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09CCB-722B-4BC3-9D9B-4E73DC10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2" y="1690689"/>
            <a:ext cx="422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linspace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6D39C-E3D4-4BC1-AD3C-8BB87A2F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6" y="1690689"/>
            <a:ext cx="6858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eye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F9911-02B4-4BB9-97CA-105DE041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0" y="2175957"/>
            <a:ext cx="3343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random.rand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AD4BD-2FFD-48F7-9B55-93C0772E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7419"/>
            <a:ext cx="7324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B48-5245-435F-89E6-52AB39B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random.randn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15CBD-6550-40A5-B529-B5D1B689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85987"/>
            <a:ext cx="7753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6151</TotalTime>
  <Words>50</Words>
  <Application>Microsoft Office PowerPoint</Application>
  <PresentationFormat>On-screen Show (4:3)</PresentationFormat>
  <Paragraphs>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Numpy Arrays</vt:lpstr>
      <vt:lpstr>Using Numpy</vt:lpstr>
      <vt:lpstr>Creating Numpy Arrays From a Python List</vt:lpstr>
      <vt:lpstr>Built-in Methods arange</vt:lpstr>
      <vt:lpstr>Built-in Methods zeros and ones</vt:lpstr>
      <vt:lpstr>Built-in Methods linspace</vt:lpstr>
      <vt:lpstr>Built-in Methods eye</vt:lpstr>
      <vt:lpstr>Built-in Methods random.rand</vt:lpstr>
      <vt:lpstr>Built-in Methods random.randn</vt:lpstr>
      <vt:lpstr>Built-in Methods random.randint</vt:lpstr>
      <vt:lpstr>Array Attributes and Methods</vt:lpstr>
      <vt:lpstr>Array Attributes and Methods reshape</vt:lpstr>
      <vt:lpstr>Array Attributes and Methods max, min, argmax, argmin</vt:lpstr>
      <vt:lpstr>Array Attributes and Methods shape</vt:lpstr>
      <vt:lpstr>Array Attributes and Methods shape</vt:lpstr>
      <vt:lpstr>Array Attributes and Methods dtype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500</cp:revision>
  <dcterms:created xsi:type="dcterms:W3CDTF">2015-11-07T11:59:24Z</dcterms:created>
  <dcterms:modified xsi:type="dcterms:W3CDTF">2018-07-06T05:52:59Z</dcterms:modified>
</cp:coreProperties>
</file>