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15" r:id="rId3"/>
    <p:sldId id="300" r:id="rId4"/>
    <p:sldId id="301" r:id="rId5"/>
    <p:sldId id="302" r:id="rId6"/>
    <p:sldId id="303" r:id="rId7"/>
    <p:sldId id="304" r:id="rId8"/>
    <p:sldId id="305" r:id="rId9"/>
    <p:sldId id="306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88945"/>
            <a:ext cx="2134251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D348-7FEB-4B82-BFD6-4A344BCF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is very similar to a NumPy array (in fact it is built on top of the NumPy array object). </a:t>
            </a:r>
          </a:p>
          <a:p>
            <a:r>
              <a:rPr lang="en-US" dirty="0"/>
              <a:t>What differentiates the NumPy array from a Series, is that a Series can have axis labels, meaning it can be indexed by a label, instead of just a number location. </a:t>
            </a:r>
          </a:p>
          <a:p>
            <a:r>
              <a:rPr lang="en-US" dirty="0"/>
              <a:t>It also doesn't need to hold numeric data, it can hold any arbitrary Python Object.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64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Numpy</a:t>
            </a:r>
            <a:r>
              <a:rPr lang="en-US" dirty="0"/>
              <a:t> and Pandas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BA4F-254E-4065-BCD0-367D0DA1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57" y="2063682"/>
            <a:ext cx="2667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Series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From a Python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191D8-FE9B-4C6C-B8E0-BCCA1AF5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3" y="1690689"/>
            <a:ext cx="4352925" cy="444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5893D-F391-49D8-8DA6-C92939B8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785" y="1690689"/>
            <a:ext cx="3228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Series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From a </a:t>
            </a:r>
            <a:r>
              <a:rPr lang="en-US" sz="2800" dirty="0" err="1">
                <a:solidFill>
                  <a:srgbClr val="0070C0"/>
                </a:solidFill>
              </a:rPr>
              <a:t>Numpy</a:t>
            </a:r>
            <a:r>
              <a:rPr lang="en-US" sz="2800" dirty="0">
                <a:solidFill>
                  <a:srgbClr val="0070C0"/>
                </a:solidFill>
              </a:rPr>
              <a:t> Array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8FDAA-5AAC-4EE6-BDCC-AC593071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03" y="1868217"/>
            <a:ext cx="28289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Series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From a Dictionary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0AB97-365A-435E-830C-64029862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853625"/>
            <a:ext cx="2124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a Series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96CF0-49C2-4A02-A372-903F3958E3F7}"/>
              </a:ext>
            </a:extLst>
          </p:cNvPr>
          <p:cNvSpPr/>
          <p:nvPr/>
        </p:nvSpPr>
        <p:spPr>
          <a:xfrm>
            <a:off x="628650" y="1690689"/>
            <a:ext cx="593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pandas Series can hold a variety of object types: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D5D73-0DCB-4DEA-BF7D-A4241787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59755"/>
            <a:ext cx="6419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Index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6D32D-A6E9-4DD7-BCED-B41EB9BA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6565"/>
            <a:ext cx="7074543" cy="47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7C8-9271-42C9-B752-AA0B8EC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Index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0E9AD-E4E4-437B-8237-FCAC8E00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4" y="2157616"/>
            <a:ext cx="2838450" cy="1876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892F9-ACB0-46BC-A723-A5EAEEDBEE0F}"/>
              </a:ext>
            </a:extLst>
          </p:cNvPr>
          <p:cNvSpPr/>
          <p:nvPr/>
        </p:nvSpPr>
        <p:spPr>
          <a:xfrm>
            <a:off x="628650" y="1690689"/>
            <a:ext cx="5379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Operations are then also done based off of index: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18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6212</TotalTime>
  <Words>126</Words>
  <Application>Microsoft Office PowerPoint</Application>
  <PresentationFormat>On-screen Show (4:3)</PresentationFormat>
  <Paragraphs>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Gotham</vt:lpstr>
      <vt:lpstr>Gotham Bold</vt:lpstr>
      <vt:lpstr>Gotham ExtraLight</vt:lpstr>
      <vt:lpstr>Gotham Medium</vt:lpstr>
      <vt:lpstr>Helvetica Neue</vt:lpstr>
      <vt:lpstr>Roboto</vt:lpstr>
      <vt:lpstr>Office Theme</vt:lpstr>
      <vt:lpstr>Series</vt:lpstr>
      <vt:lpstr>Definition</vt:lpstr>
      <vt:lpstr>Using Numpy and Pandas</vt:lpstr>
      <vt:lpstr>Creating a Series From a Python List</vt:lpstr>
      <vt:lpstr>Creating a Series From a Numpy Array</vt:lpstr>
      <vt:lpstr>Creating a Series From a Dictionary</vt:lpstr>
      <vt:lpstr>Data in a Series</vt:lpstr>
      <vt:lpstr>Using an Index</vt:lpstr>
      <vt:lpstr>Using an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525</cp:revision>
  <dcterms:created xsi:type="dcterms:W3CDTF">2015-11-07T11:59:24Z</dcterms:created>
  <dcterms:modified xsi:type="dcterms:W3CDTF">2018-07-12T07:42:58Z</dcterms:modified>
</cp:coreProperties>
</file>