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70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Numpy</a:t>
            </a:r>
            <a:br>
              <a:rPr lang="en-US" dirty="0"/>
            </a:br>
            <a:r>
              <a:rPr lang="en-US" dirty="0"/>
              <a:t>Indexing and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23677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88945"/>
            <a:ext cx="7036991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F444-4C40-48D5-A00F-54DEE293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9BCC5-073C-4109-AB5C-37C3E166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36" y="2381554"/>
            <a:ext cx="6448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3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116A-D6D8-4235-8B14-01083E1B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71DC9-A280-4FD4-9FD6-49F76FF0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1" y="1603276"/>
            <a:ext cx="8596938" cy="38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7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760-35B3-4C94-AF6D-EFAD3BB0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D3F31-49C1-45E4-B082-9C44B168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9" y="1882910"/>
            <a:ext cx="46196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Numpy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416E6-9590-4FCA-8052-3617C2E6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6419"/>
            <a:ext cx="56007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Indexing and Selection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9C052-A1ED-4D20-A679-1C08091D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93" y="1690689"/>
            <a:ext cx="33337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22032-C7E0-49B9-868E-AAB38C94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08472"/>
            <a:ext cx="6355810" cy="47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473E7-C827-422B-9081-EA75F5AF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269561"/>
            <a:ext cx="6628183" cy="48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2D array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75D32-E05B-4C94-84C0-CD09A8EE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1" y="1362177"/>
            <a:ext cx="5619340" cy="52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2D array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5ACCF-F24F-4234-BC36-918FC187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8" y="1585912"/>
            <a:ext cx="4333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7C8-9271-42C9-B752-AA0B8EC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39A01-91B2-40FF-B907-0316922A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58" y="1572536"/>
            <a:ext cx="5476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BB48-5245-435F-89E6-52AB39B9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40114-9C55-462F-B509-2B614D5B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6" y="1249939"/>
            <a:ext cx="5885268" cy="51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6191</TotalTime>
  <Words>31</Words>
  <Application>Microsoft Office PowerPoint</Application>
  <PresentationFormat>On-screen Show (4:3)</PresentationFormat>
  <Paragraphs>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Numpy Indexing and Selection</vt:lpstr>
      <vt:lpstr>Using Numpy</vt:lpstr>
      <vt:lpstr>Bracket Indexing and Selection</vt:lpstr>
      <vt:lpstr>Broadcasting</vt:lpstr>
      <vt:lpstr>Broadcasting</vt:lpstr>
      <vt:lpstr>Indexing a 2D array</vt:lpstr>
      <vt:lpstr>Indexing a 2D array</vt:lpstr>
      <vt:lpstr>Fancy Indexing</vt:lpstr>
      <vt:lpstr>Fancy Indexing</vt:lpstr>
      <vt:lpstr>Fancy Indexing</vt:lpstr>
      <vt:lpstr>Selection</vt:lpstr>
      <vt:lpstr>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522</cp:revision>
  <dcterms:created xsi:type="dcterms:W3CDTF">2015-11-07T11:59:24Z</dcterms:created>
  <dcterms:modified xsi:type="dcterms:W3CDTF">2018-07-06T06:37:26Z</dcterms:modified>
</cp:coreProperties>
</file>