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9" r:id="rId2"/>
    <p:sldId id="315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3836591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1681-1928-4A7A-AA66-8FA4E1690ADB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0A1F-AB16-40CD-9AC8-309E4549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Rows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87842-4181-4390-8D25-0E200A1D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8" y="1776987"/>
            <a:ext cx="4324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5A9B-AC06-4995-BF31-26DABD81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Subset of Rows and Columns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761A8-10FF-4B4B-9C8A-7739FF94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2" y="1892738"/>
            <a:ext cx="34766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1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AE0B-0FC9-4CE1-B757-1C1BE310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Selection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AE954-2226-4D67-8307-AF649E63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4" y="1541935"/>
            <a:ext cx="44196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9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7F76-3CDA-4524-81AC-89F8FA53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Selection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DCD23-A562-491C-8EB7-FF69C338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9" y="1455314"/>
            <a:ext cx="3675130" cy="54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5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CF4D-CC58-407D-8D4A-ECD3B08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Selection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F27CF-085A-49D1-9C1A-896234A6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41" y="1690689"/>
            <a:ext cx="5133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6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97B-ABE9-40BA-9F72-00CA0570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Index Details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5F4CC-32FE-4AAB-85AD-51491448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36754"/>
            <a:ext cx="49149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7C4A-CABF-48C9-A765-C9ADF3CA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390"/>
            <a:ext cx="7886700" cy="1325563"/>
          </a:xfrm>
        </p:spPr>
        <p:txBody>
          <a:bodyPr/>
          <a:lstStyle/>
          <a:p>
            <a:r>
              <a:rPr lang="en-US" dirty="0"/>
              <a:t>More Index Details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E196B-06C9-4844-B6EF-572A79CB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3" y="1076559"/>
            <a:ext cx="4159588" cy="57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5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E962-2B21-4645-B3BE-C3951BB6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Index Details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31B2F-F5E9-4EE8-B88F-1519B27F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14" y="1431913"/>
            <a:ext cx="4653469" cy="542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3CB-5274-46F0-B399-70E63B34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Multi-Index and Index Hierarchy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9D0C6-1484-4C11-AC7E-66494A6D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3174"/>
            <a:ext cx="7171778" cy="48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5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D6C3-2D14-4109-A7C2-9996950D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Multi-Index and Index Hierarchy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640A-A533-4B59-B419-839917BD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Now let's show how to index this! For index hierarchy we use </a:t>
            </a:r>
            <a:r>
              <a:rPr lang="en-US" sz="1800" dirty="0" err="1"/>
              <a:t>df.loc</a:t>
            </a:r>
            <a:r>
              <a:rPr lang="en-US" sz="1800" dirty="0"/>
              <a:t>[], if this was on the columns axis, you would just use normal bracket notation df[]. Calling one level of the index returns the sub-</a:t>
            </a:r>
            <a:r>
              <a:rPr lang="en-US" sz="1800" dirty="0" err="1"/>
              <a:t>dataframe</a:t>
            </a:r>
            <a:r>
              <a:rPr lang="en-US" sz="1800" dirty="0"/>
              <a:t>:</a:t>
            </a: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79A3C-F699-413F-A6AE-966EAD88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6" y="2634979"/>
            <a:ext cx="3162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6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6A0A-A69D-44C0-A89C-4A47AB0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D348-7FEB-4B82-BFD6-4A344BCF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are the workhorse of pandas and are directly inspired by the R programming language. </a:t>
            </a:r>
          </a:p>
          <a:p>
            <a:r>
              <a:rPr lang="en-US" dirty="0"/>
              <a:t>We can think of a </a:t>
            </a:r>
            <a:r>
              <a:rPr lang="en-US" dirty="0" err="1"/>
              <a:t>DataFrame</a:t>
            </a:r>
            <a:r>
              <a:rPr lang="en-US" dirty="0"/>
              <a:t> as a bunch of Series objects put together to share the same index. </a:t>
            </a:r>
          </a:p>
          <a:p>
            <a:r>
              <a:rPr lang="en-US" dirty="0"/>
              <a:t>Let's use pandas to explore this topic!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3F71-F836-461B-AAEB-93653B74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Multi-Index and Index Hierarchy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BA750-8376-4A25-843E-30F1E140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36" y="1690689"/>
            <a:ext cx="3943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0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709D-C12E-441B-8C48-5A5D5802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Multi-Index and Index Hierarchy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3697F-9BFF-4535-808F-3EC4B133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88" y="1355184"/>
            <a:ext cx="3629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Numpy</a:t>
            </a:r>
            <a:r>
              <a:rPr lang="en-US" dirty="0"/>
              <a:t> and Pandas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8A0DD-4C4B-4945-B7A8-4AB06BAB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17" y="1957489"/>
            <a:ext cx="2657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ED32D-2B73-4E22-8E37-733E9B86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690689"/>
            <a:ext cx="83534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and Indexing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58790-9AE6-4189-81F6-C778B522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57819"/>
            <a:ext cx="3122162" cy="5500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FF023-B8E5-4E4E-B2AA-16A80A66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59" y="1690689"/>
            <a:ext cx="3543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Column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7BE58-E352-423F-B537-B2BEC8E5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7" y="1690689"/>
            <a:ext cx="5238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without </a:t>
            </a:r>
            <a:r>
              <a:rPr lang="en-US" sz="2800" dirty="0" err="1">
                <a:solidFill>
                  <a:srgbClr val="0070C0"/>
                </a:solidFill>
              </a:rPr>
              <a:t>inplace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A0E61-A55A-4300-A91F-0274EB36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52575"/>
            <a:ext cx="52482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  <a:br>
              <a:rPr lang="en-US" dirty="0"/>
            </a:br>
            <a:r>
              <a:rPr lang="en-US" sz="2800" dirty="0">
                <a:solidFill>
                  <a:srgbClr val="0070C0"/>
                </a:solidFill>
              </a:rPr>
              <a:t>with </a:t>
            </a:r>
            <a:r>
              <a:rPr lang="en-US" sz="2800" dirty="0" err="1">
                <a:solidFill>
                  <a:srgbClr val="0070C0"/>
                </a:solidFill>
              </a:rPr>
              <a:t>inplace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866AE-31C1-4673-8F12-A2CE24F0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31130"/>
            <a:ext cx="44291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892F9-ACB0-46BC-A723-A5EAEEDBEE0F}"/>
              </a:ext>
            </a:extLst>
          </p:cNvPr>
          <p:cNvSpPr/>
          <p:nvPr/>
        </p:nvSpPr>
        <p:spPr>
          <a:xfrm>
            <a:off x="628650" y="1690689"/>
            <a:ext cx="5379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Same with drop columns, the difference is the axis: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17836-4974-44A1-97F0-8DE1E14C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32" y="2089562"/>
            <a:ext cx="4410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6443</TotalTime>
  <Words>166</Words>
  <Application>Microsoft Office PowerPoint</Application>
  <PresentationFormat>On-screen Show (4:3)</PresentationFormat>
  <Paragraphs>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Gotham</vt:lpstr>
      <vt:lpstr>Gotham Bold</vt:lpstr>
      <vt:lpstr>Gotham ExtraLight</vt:lpstr>
      <vt:lpstr>Gotham Medium</vt:lpstr>
      <vt:lpstr>Helvetica Neue</vt:lpstr>
      <vt:lpstr>Roboto</vt:lpstr>
      <vt:lpstr>Office Theme</vt:lpstr>
      <vt:lpstr>DataFrames</vt:lpstr>
      <vt:lpstr>Definition</vt:lpstr>
      <vt:lpstr>Using Numpy and Pandas</vt:lpstr>
      <vt:lpstr>Creating a DataFrame</vt:lpstr>
      <vt:lpstr>Selection and Indexing</vt:lpstr>
      <vt:lpstr>Creating a New Column</vt:lpstr>
      <vt:lpstr>Removing Columns without inplace</vt:lpstr>
      <vt:lpstr>Removing Columns with inplace</vt:lpstr>
      <vt:lpstr>Removing Rows</vt:lpstr>
      <vt:lpstr>Selecting Rows</vt:lpstr>
      <vt:lpstr>Selecting Subset of Rows and Columns</vt:lpstr>
      <vt:lpstr>Conditional Selection</vt:lpstr>
      <vt:lpstr>Conditional Selection</vt:lpstr>
      <vt:lpstr>Conditional Selection</vt:lpstr>
      <vt:lpstr>More Index Details</vt:lpstr>
      <vt:lpstr>More Index Details</vt:lpstr>
      <vt:lpstr>More Index Details</vt:lpstr>
      <vt:lpstr>Multi-Index and Index Hierarchy</vt:lpstr>
      <vt:lpstr>Multi-Index and Index Hierarchy</vt:lpstr>
      <vt:lpstr>Multi-Index and Index Hierarchy</vt:lpstr>
      <vt:lpstr>Multi-Index and Index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571</cp:revision>
  <dcterms:created xsi:type="dcterms:W3CDTF">2015-11-07T11:59:24Z</dcterms:created>
  <dcterms:modified xsi:type="dcterms:W3CDTF">2018-07-13T07:46:17Z</dcterms:modified>
</cp:coreProperties>
</file>