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9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709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Numpy</a:t>
            </a:r>
            <a:br>
              <a:rPr lang="en-US" dirty="0"/>
            </a:br>
            <a:r>
              <a:rPr lang="en-US" dirty="0"/>
              <a:t>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2367713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9" y="4088945"/>
            <a:ext cx="3564216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E1883-DF8F-4846-86A9-C6B0279CF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18" y="1790700"/>
            <a:ext cx="52673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E926B-5222-45A2-B97F-F781BC72C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20960"/>
            <a:ext cx="72961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Array Functions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3C77B-9769-483C-B69F-13E31FF1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571625"/>
            <a:ext cx="75723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Array Functions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8CC9E-0007-462B-8BA4-043A70BE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036729"/>
            <a:ext cx="7639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6197</TotalTime>
  <Words>15</Words>
  <Application>Microsoft Office PowerPoint</Application>
  <PresentationFormat>On-screen Show (4:3)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Gotham</vt:lpstr>
      <vt:lpstr>Gotham Bold</vt:lpstr>
      <vt:lpstr>Gotham ExtraLight</vt:lpstr>
      <vt:lpstr>Gotham Medium</vt:lpstr>
      <vt:lpstr>Roboto</vt:lpstr>
      <vt:lpstr>Office Theme</vt:lpstr>
      <vt:lpstr>Numpy Operations</vt:lpstr>
      <vt:lpstr>Arithmetic</vt:lpstr>
      <vt:lpstr>Arithmetic</vt:lpstr>
      <vt:lpstr>Universal Array Functions</vt:lpstr>
      <vt:lpstr>Universal Array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533</cp:revision>
  <dcterms:created xsi:type="dcterms:W3CDTF">2015-11-07T11:59:24Z</dcterms:created>
  <dcterms:modified xsi:type="dcterms:W3CDTF">2018-07-06T06:45:20Z</dcterms:modified>
</cp:coreProperties>
</file>