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9" r:id="rId2"/>
    <p:sldId id="315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6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Merging,</a:t>
            </a:r>
            <a:br>
              <a:rPr lang="en-US" dirty="0"/>
            </a:br>
            <a:r>
              <a:rPr lang="en-US" dirty="0"/>
              <a:t>Joining, and</a:t>
            </a:r>
            <a:br>
              <a:rPr lang="en-US" dirty="0"/>
            </a:br>
            <a:r>
              <a:rPr lang="en-US" dirty="0"/>
              <a:t>Concatenating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4634259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DD265-164D-43BD-AC6A-CF9BE7D32C7A}"/>
              </a:ext>
            </a:extLst>
          </p:cNvPr>
          <p:cNvSpPr/>
          <p:nvPr/>
        </p:nvSpPr>
        <p:spPr>
          <a:xfrm>
            <a:off x="822958" y="3229668"/>
            <a:ext cx="3749042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EC9EC9-75F0-488F-B8E0-95924BFEE57A}"/>
              </a:ext>
            </a:extLst>
          </p:cNvPr>
          <p:cNvSpPr/>
          <p:nvPr/>
        </p:nvSpPr>
        <p:spPr>
          <a:xfrm>
            <a:off x="822958" y="2305076"/>
            <a:ext cx="292219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C1B0-63E4-43B6-91A4-F944A8EA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426F2-8DF8-4474-9F76-3764A96D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7810"/>
            <a:ext cx="4916116" cy="5314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EB0140-FB41-4585-B7BA-5BA34C134BA0}"/>
              </a:ext>
            </a:extLst>
          </p:cNvPr>
          <p:cNvSpPr/>
          <p:nvPr/>
        </p:nvSpPr>
        <p:spPr>
          <a:xfrm>
            <a:off x="2125494" y="823035"/>
            <a:ext cx="6838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Joining is a convenient method for combining the columns of two potentially differently-indexed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DataFrames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into a single result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0623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DataFrames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1D057-81B8-45DD-9ED7-7DD89DE4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6" y="1456413"/>
            <a:ext cx="6096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69CCD-69E4-403A-8489-D8461B27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8" y="1510422"/>
            <a:ext cx="2419350" cy="4362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E8A00-53DB-41A5-B124-3FC95FDA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15" y="1510422"/>
            <a:ext cx="27908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A169D-B858-49BF-AB8E-DABC224B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83" y="2366162"/>
            <a:ext cx="3035942" cy="4354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DE8F4C-AF77-4B3C-A4A7-DE42F4098891}"/>
              </a:ext>
            </a:extLst>
          </p:cNvPr>
          <p:cNvSpPr/>
          <p:nvPr/>
        </p:nvSpPr>
        <p:spPr>
          <a:xfrm>
            <a:off x="699480" y="1483691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Concatenation basically glues together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DataFrames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. Keep in mind that dimensions should match along the axis you are concatenating on. You can use </a:t>
            </a:r>
            <a:r>
              <a:rPr lang="en-US" sz="1600" b="1" dirty="0" err="1">
                <a:solidFill>
                  <a:srgbClr val="000000"/>
                </a:solidFill>
                <a:latin typeface="Helvetica Neue"/>
              </a:rPr>
              <a:t>pd.concat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 and pass in a list of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DataFrames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to concatenate together: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6686-BB64-4993-B6CA-81318BBA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74" y="1511435"/>
            <a:ext cx="64293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D75F6-52C0-443A-91E3-A1340ED2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4" y="1583480"/>
            <a:ext cx="619125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14E5D-F2A2-4A0A-B0E3-7196B08B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84" y="3568633"/>
            <a:ext cx="2286000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F4343-0BA4-44A4-BA07-0BB7C8F0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609" y="3549583"/>
            <a:ext cx="2295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96CF0-49C2-4A02-A372-903F3958E3F7}"/>
              </a:ext>
            </a:extLst>
          </p:cNvPr>
          <p:cNvSpPr/>
          <p:nvPr/>
        </p:nvSpPr>
        <p:spPr>
          <a:xfrm>
            <a:off x="628649" y="1690689"/>
            <a:ext cx="797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merge</a:t>
            </a:r>
            <a:r>
              <a:rPr lang="en-US" dirty="0"/>
              <a:t> function allows you to merge </a:t>
            </a:r>
            <a:r>
              <a:rPr lang="en-US" dirty="0" err="1"/>
              <a:t>DataFrames</a:t>
            </a:r>
            <a:r>
              <a:rPr lang="en-US" dirty="0"/>
              <a:t> together using a similar logic as merging SQL Tables together. For example: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5D3DD-B7B9-4A69-AE2B-0F335B62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66" y="2435006"/>
            <a:ext cx="4695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29FCA-89BE-4461-9F40-4FD77EFB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72" y="1485900"/>
            <a:ext cx="6896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BFD4B-B097-4316-8233-EBEFECB2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37567"/>
            <a:ext cx="4546465" cy="56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6255</TotalTime>
  <Words>65</Words>
  <Application>Microsoft Office PowerPoint</Application>
  <PresentationFormat>On-screen Show (4:3)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Gotham</vt:lpstr>
      <vt:lpstr>Gotham Bold</vt:lpstr>
      <vt:lpstr>Gotham ExtraLight</vt:lpstr>
      <vt:lpstr>Gotham Medium</vt:lpstr>
      <vt:lpstr>Helvetica Neue</vt:lpstr>
      <vt:lpstr>Roboto</vt:lpstr>
      <vt:lpstr>Office Theme</vt:lpstr>
      <vt:lpstr>Merging, Joining, and Concatenating</vt:lpstr>
      <vt:lpstr>Create DataFrames</vt:lpstr>
      <vt:lpstr>The DataFrames</vt:lpstr>
      <vt:lpstr>Concatenation</vt:lpstr>
      <vt:lpstr>Concatenation</vt:lpstr>
      <vt:lpstr>Create DataFrames</vt:lpstr>
      <vt:lpstr>Merging</vt:lpstr>
      <vt:lpstr>Merging</vt:lpstr>
      <vt:lpstr>Merging</vt:lpstr>
      <vt:lpstr>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547</cp:revision>
  <dcterms:created xsi:type="dcterms:W3CDTF">2015-11-07T11:59:24Z</dcterms:created>
  <dcterms:modified xsi:type="dcterms:W3CDTF">2018-07-13T09:38:23Z</dcterms:modified>
</cp:coreProperties>
</file>