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99" r:id="rId2"/>
    <p:sldId id="315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16" r:id="rId11"/>
    <p:sldId id="317" r:id="rId12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1738" autoAdjust="0"/>
  </p:normalViewPr>
  <p:slideViewPr>
    <p:cSldViewPr snapToGrid="0">
      <p:cViewPr varScale="1">
        <p:scale>
          <a:sx n="79" d="100"/>
          <a:sy n="79" d="100"/>
        </p:scale>
        <p:origin x="1598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13/07/2018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2944790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cap="none" spc="0" normalizeH="0" baseline="0" dirty="0">
                <a:latin typeface="Gotham Medium" panose="02000603030000020004" pitchFamily="2" charset="0"/>
              </a:rPr>
              <a:t>React Native Development</a:t>
            </a: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13/07/2018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13/07/2018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13/07/2018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13/07/2018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13/07/2018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Operations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Data Science Developer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17E704-F52E-453E-A237-46FC9F83A5F9}"/>
              </a:ext>
            </a:extLst>
          </p:cNvPr>
          <p:cNvSpPr/>
          <p:nvPr/>
        </p:nvSpPr>
        <p:spPr>
          <a:xfrm>
            <a:off x="822958" y="4075889"/>
            <a:ext cx="3583672" cy="143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781681-1928-4A7A-AA66-8FA4E1690ADB}"/>
              </a:ext>
            </a:extLst>
          </p:cNvPr>
          <p:cNvSpPr/>
          <p:nvPr/>
        </p:nvSpPr>
        <p:spPr>
          <a:xfrm>
            <a:off x="685800" y="651753"/>
            <a:ext cx="3059349" cy="470609"/>
          </a:xfrm>
          <a:prstGeom prst="rect">
            <a:avLst/>
          </a:prstGeom>
          <a:solidFill>
            <a:srgbClr val="0096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02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1318983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5E263-7604-4D0B-82D2-0FE373618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Filling in </a:t>
            </a:r>
            <a:r>
              <a:rPr lang="en-US" dirty="0" err="1"/>
              <a:t>NaN</a:t>
            </a:r>
            <a:r>
              <a:rPr lang="en-US" dirty="0"/>
              <a:t> with Something Else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45E05C-7E09-4F50-9A25-2EED939EB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17" y="1395513"/>
            <a:ext cx="5671731" cy="524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229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295F-D31E-41E6-9B53-6A096ECF0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Pivot Table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026137-76CE-4A2A-BCFF-97D23DD80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66750"/>
            <a:ext cx="5188490" cy="55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845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26A0A-A69D-44C0-A89C-4A47AB086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DataFrame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37879A-989B-4BD5-B793-850C137F1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57" y="2250256"/>
            <a:ext cx="8599252" cy="235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436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84D84-BF75-48B4-AB6A-6CC0FF589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 on Unique Values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461C4A-9A85-4529-BE83-C75E77E4D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205" y="1768205"/>
            <a:ext cx="410527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98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2833D-9F44-4908-86A2-72A328857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Data</a:t>
            </a:r>
            <a:endParaRPr lang="en-US" sz="2800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73CD07-0A13-4B1D-BD41-2BC3F1A30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293" y="1869230"/>
            <a:ext cx="630555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376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25B7C-20C9-4D24-A3FC-A2D86FAE3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Functions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F93E26-75A5-4BC3-83C2-D898037C5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809" y="1557743"/>
            <a:ext cx="320040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522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71A8F-8842-4A86-8DA3-6AEC7AB3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Permanently Removing a Column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9F82D2-6C5E-4263-8893-692D2FB73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1579934"/>
            <a:ext cx="25336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988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B4F46-3AAE-4F75-AE03-2C2F7EB70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Column and Index Names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3BCB88-31A6-4C13-B2E4-CA9171D06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16" y="1690689"/>
            <a:ext cx="458152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663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E1809-481E-48FB-A10E-6A32C87BD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and Ordering a </a:t>
            </a:r>
            <a:r>
              <a:rPr lang="en-US" dirty="0" err="1"/>
              <a:t>DataFrame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9C2783-FF81-4FA0-815B-1CB4B4A9C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406" y="1471714"/>
            <a:ext cx="570547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177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057C8-9271-42C9-B752-AA0B8ECFB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for Null Values</a:t>
            </a:r>
            <a:endParaRPr lang="en-ID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59E277-5950-4B6F-AB44-121A2B598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848" y="1454082"/>
            <a:ext cx="348615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833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6236</TotalTime>
  <Words>43</Words>
  <Application>Microsoft Office PowerPoint</Application>
  <PresentationFormat>On-screen Show (4:3)</PresentationFormat>
  <Paragraphs>15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Gotham</vt:lpstr>
      <vt:lpstr>Gotham Bold</vt:lpstr>
      <vt:lpstr>Gotham ExtraLight</vt:lpstr>
      <vt:lpstr>Gotham Medium</vt:lpstr>
      <vt:lpstr>Roboto</vt:lpstr>
      <vt:lpstr>Office Theme</vt:lpstr>
      <vt:lpstr>Operations</vt:lpstr>
      <vt:lpstr>Create DataFrame</vt:lpstr>
      <vt:lpstr>Info on Unique Values</vt:lpstr>
      <vt:lpstr>Selecting Data</vt:lpstr>
      <vt:lpstr>Applying Functions</vt:lpstr>
      <vt:lpstr>Permanently Removing a Column</vt:lpstr>
      <vt:lpstr>Get Column and Index Names</vt:lpstr>
      <vt:lpstr>Sorting and Ordering a DataFrame</vt:lpstr>
      <vt:lpstr>Check for Null Values</vt:lpstr>
      <vt:lpstr>Filling in NaN with Something Else</vt:lpstr>
      <vt:lpstr>Pivot Table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Hasbi</dc:creator>
  <cp:lastModifiedBy>baronhartono@outlook.com</cp:lastModifiedBy>
  <cp:revision>546</cp:revision>
  <dcterms:created xsi:type="dcterms:W3CDTF">2015-11-07T11:59:24Z</dcterms:created>
  <dcterms:modified xsi:type="dcterms:W3CDTF">2018-07-13T10:18:09Z</dcterms:modified>
</cp:coreProperties>
</file>