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25/09/2018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Data Input</a:t>
            </a:r>
            <a:br>
              <a:rPr lang="en-US" dirty="0"/>
            </a:br>
            <a:r>
              <a:rPr lang="en-US" dirty="0"/>
              <a:t>and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95345"/>
            <a:ext cx="3749042" cy="1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A5E67-2DAE-42F5-A0F7-655BD471D2FC}"/>
              </a:ext>
            </a:extLst>
          </p:cNvPr>
          <p:cNvSpPr/>
          <p:nvPr/>
        </p:nvSpPr>
        <p:spPr>
          <a:xfrm>
            <a:off x="822958" y="3197158"/>
            <a:ext cx="3398846" cy="124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Pandas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63C75-CFA0-4CD6-A29E-581022CD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79" y="2022340"/>
            <a:ext cx="2667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C71-44CF-4D22-A145-C10E9777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7" y="1901453"/>
            <a:ext cx="33718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Output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7753E-2C2D-482D-8371-D8C2F275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07" y="1905810"/>
            <a:ext cx="3829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Input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D1466-405D-4D50-9A87-34D2A6A6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15" y="1919287"/>
            <a:ext cx="5857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Output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23EBB-7800-4676-9159-331FDD84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43" y="2042809"/>
            <a:ext cx="5715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E6DD-7CAE-40A2-9AF4-F44FC47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Input</a:t>
            </a:r>
            <a:endParaRPr lang="en-ID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3C3FC-8DBA-4FEA-8232-FAA9F844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" y="2146065"/>
            <a:ext cx="8803532" cy="22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0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82E5-9DDD-4A2C-A7FF-64A796F1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(Open Connection &amp; Get Data)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D0ACB-9332-422D-97EB-CE092BEE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90689"/>
            <a:ext cx="8515350" cy="41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5C38-24D6-4D6B-B7FD-18818B73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(CRUD Examples)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9B12-6CCD-4225-845A-EE3F9CC9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executing query (</a:t>
            </a:r>
            <a:r>
              <a:rPr lang="en-US" dirty="0" err="1"/>
              <a:t>Insert,Update</a:t>
            </a:r>
            <a:r>
              <a:rPr lang="en-US" dirty="0"/>
              <a:t>, and Delete) from python :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E66A9-6665-427A-87AA-389D7B77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834"/>
            <a:ext cx="9144000" cy="1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9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6286</TotalTime>
  <Words>42</Words>
  <Application>Microsoft Office PowerPoint</Application>
  <PresentationFormat>On-screen Show (4:3)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Data Input and Output</vt:lpstr>
      <vt:lpstr>Using Pandas</vt:lpstr>
      <vt:lpstr>CSV Input</vt:lpstr>
      <vt:lpstr>CSV Output</vt:lpstr>
      <vt:lpstr>Excel Input</vt:lpstr>
      <vt:lpstr>Excel Output</vt:lpstr>
      <vt:lpstr>HTML Input</vt:lpstr>
      <vt:lpstr>MySQL (Open Connection &amp; Get Data)</vt:lpstr>
      <vt:lpstr>MySQL (CRUD Examples)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548</cp:revision>
  <dcterms:created xsi:type="dcterms:W3CDTF">2015-11-07T11:59:24Z</dcterms:created>
  <dcterms:modified xsi:type="dcterms:W3CDTF">2018-09-25T06:33:25Z</dcterms:modified>
</cp:coreProperties>
</file>