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6" r:id="rId2"/>
    <p:sldId id="257" r:id="rId3"/>
    <p:sldId id="299" r:id="rId4"/>
    <p:sldId id="300" r:id="rId5"/>
    <p:sldId id="301" r:id="rId6"/>
    <p:sldId id="298" r:id="rId7"/>
    <p:sldId id="295" r:id="rId8"/>
    <p:sldId id="302" r:id="rId9"/>
    <p:sldId id="272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457" userDrawn="1">
          <p15:clr>
            <a:srgbClr val="A4A3A4"/>
          </p15:clr>
        </p15:guide>
        <p15:guide id="4" orient="horz" pos="142" userDrawn="1">
          <p15:clr>
            <a:srgbClr val="A4A3A4"/>
          </p15:clr>
        </p15:guide>
        <p15:guide id="5" pos="421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A0"/>
    <a:srgbClr val="238EC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140" y="90"/>
      </p:cViewPr>
      <p:guideLst>
        <p:guide orient="horz" pos="4110"/>
        <p:guide pos="3120"/>
        <p:guide orient="horz" pos="1457"/>
        <p:guide orient="horz" pos="142"/>
        <p:guide pos="421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81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D39A4-9D49-4D61-AC06-0C763BB403B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BF46E-E29E-41D1-BE8D-7CADDB706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24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etLife Foundation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95" y="407835"/>
            <a:ext cx="2586283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1" y="5671588"/>
            <a:ext cx="9905999" cy="1188000"/>
            <a:chOff x="1" y="5671588"/>
            <a:chExt cx="9905999" cy="1188000"/>
          </a:xfrm>
        </p:grpSpPr>
        <p:sp>
          <p:nvSpPr>
            <p:cNvPr id="5" name="직사각형 4"/>
            <p:cNvSpPr/>
            <p:nvPr/>
          </p:nvSpPr>
          <p:spPr>
            <a:xfrm>
              <a:off x="1" y="5671588"/>
              <a:ext cx="9905999" cy="1188000"/>
            </a:xfrm>
            <a:prstGeom prst="rect">
              <a:avLst/>
            </a:prstGeom>
            <a:solidFill>
              <a:srgbClr val="0061A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" name="그림 5" descr="메가존 png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950" y="5995588"/>
              <a:ext cx="665493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53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1"/>
            <a:ext cx="9906000" cy="792000"/>
          </a:xfrm>
          <a:prstGeom prst="rect">
            <a:avLst/>
          </a:prstGeom>
          <a:solidFill>
            <a:srgbClr val="006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31612" y="285613"/>
            <a:ext cx="8543925" cy="410127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1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megazone copy_1"/>
          <p:cNvPicPr>
            <a:picLocks noChangeAspect="1" noChangeArrowheads="1"/>
          </p:cNvPicPr>
          <p:nvPr userDrawn="1"/>
        </p:nvPicPr>
        <p:blipFill rotWithShape="1">
          <a:blip r:embed="rId2" cstate="print">
            <a:biLevel thresh="25000"/>
          </a:blip>
          <a:srcRect t="31754"/>
          <a:stretch/>
        </p:blipFill>
        <p:spPr bwMode="auto">
          <a:xfrm>
            <a:off x="4211441" y="6291617"/>
            <a:ext cx="1612351" cy="20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042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59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8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lifewelfare.org/ntapp/auth/login" TargetMode="External"/><Relationship Id="rId2" Type="http://schemas.openxmlformats.org/officeDocument/2006/relationships/hyperlink" Target="https://metlifewelfar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google.com/analytics/web/provision/?authuser=0#/provis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ax.megazon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google.com/analytics/web/provision/?authuser=0#/provis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icho@mz.co.kr" TargetMode="External"/><Relationship Id="rId7" Type="http://schemas.openxmlformats.org/officeDocument/2006/relationships/hyperlink" Target="mailto:sangyoon@mz.co.kr" TargetMode="External"/><Relationship Id="rId2" Type="http://schemas.openxmlformats.org/officeDocument/2006/relationships/hyperlink" Target="mailto:juno@mz.co.k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gpyo@mz.co.kr" TargetMode="External"/><Relationship Id="rId5" Type="http://schemas.openxmlformats.org/officeDocument/2006/relationships/hyperlink" Target="mailto:hslee@mz.co.kr" TargetMode="External"/><Relationship Id="rId4" Type="http://schemas.openxmlformats.org/officeDocument/2006/relationships/hyperlink" Target="mailto:kjy@mz.co.k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in-jung.shin@metlife.com" TargetMode="External"/><Relationship Id="rId2" Type="http://schemas.openxmlformats.org/officeDocument/2006/relationships/hyperlink" Target="mailto:ae-kyung.hwang@metlif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ho-rong.park@metlife.com" TargetMode="External"/><Relationship Id="rId4" Type="http://schemas.openxmlformats.org/officeDocument/2006/relationships/hyperlink" Target="mailto:spark2@metlife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015" y="1641788"/>
            <a:ext cx="73340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메트라이프코리아재단</a:t>
            </a:r>
            <a: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유지보수 운영</a:t>
            </a:r>
            <a: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3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인수인계 가이드</a:t>
            </a:r>
            <a:endParaRPr lang="en-US" altLang="ko-KR" sz="35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917" y="4894866"/>
            <a:ext cx="20168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작성일 </a:t>
            </a:r>
            <a:r>
              <a:rPr lang="en-US" altLang="ko-KR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2020-11-17</a:t>
            </a:r>
          </a:p>
          <a:p>
            <a:pPr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작성자 </a:t>
            </a:r>
            <a:r>
              <a:rPr lang="en-US" altLang="ko-KR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DSG </a:t>
            </a:r>
            <a:r>
              <a:rPr lang="ko-KR" altLang="en-US" sz="11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프론티어부문</a:t>
            </a:r>
            <a:r>
              <a:rPr lang="ko-KR" altLang="en-US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김진영</a:t>
            </a:r>
            <a:endParaRPr lang="en-US" altLang="ko-KR" sz="11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4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1.</a:t>
            </a:r>
            <a:r>
              <a:rPr lang="ko-KR" altLang="en-US" spc="-150" dirty="0" smtClean="0">
                <a:latin typeface="+mn-ea"/>
                <a:ea typeface="+mn-ea"/>
              </a:rPr>
              <a:t>홈페이지 정보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8565" y="1098658"/>
            <a:ext cx="14058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홈페이지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(Front)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48477" y="1098658"/>
            <a:ext cx="184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(Admin)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28565" y="4511212"/>
            <a:ext cx="8761421" cy="2013413"/>
            <a:chOff x="428565" y="3916729"/>
            <a:chExt cx="8761421" cy="2013413"/>
          </a:xfrm>
        </p:grpSpPr>
        <p:sp>
          <p:nvSpPr>
            <p:cNvPr id="17" name="직사각형 16"/>
            <p:cNvSpPr/>
            <p:nvPr/>
          </p:nvSpPr>
          <p:spPr>
            <a:xfrm>
              <a:off x="428565" y="3916729"/>
              <a:ext cx="8761421" cy="20134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825" y="4101395"/>
              <a:ext cx="7439857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[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운영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]</a:t>
              </a:r>
              <a:endParaRPr lang="en-US" altLang="ko-KR" sz="11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홈페이지 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hlinkClick r:id="rId2"/>
                </a:rPr>
                <a:t>https://metlifewelfare.org/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</a:t>
              </a:r>
            </a:p>
            <a:p>
              <a:pPr>
                <a:buFontTx/>
                <a:buChar char="-"/>
              </a:pP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관리자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페이지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hlinkClick r:id="rId3"/>
                </a:rPr>
                <a:t>https://metlifewelfare.org/ntapp/auth/login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hlinkClick r:id="rId3"/>
                </a:rPr>
                <a:t>#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(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ID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: admin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 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PASSWORD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: admin)</a:t>
              </a:r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/>
              </a:r>
              <a:b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</a:b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/>
              </a:r>
              <a:b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</a:b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[</a:t>
              </a:r>
              <a:r>
                <a:rPr lang="ko-KR" altLang="en-US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개발</a:t>
              </a:r>
              <a:r>
                <a:rPr lang="en-US" altLang="ko-KR" sz="14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]</a:t>
              </a:r>
              <a:endPara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개발서버 부재</a:t>
              </a:r>
              <a:endPara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현재</a:t>
              </a:r>
              <a:r>
                <a:rPr lang="en-US" altLang="ko-KR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4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퍼블리싱</a:t>
              </a: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수정 확인은 </a:t>
              </a:r>
              <a:r>
                <a:rPr lang="ko-KR" altLang="en-US" sz="14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퍼블리싱</a:t>
              </a: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4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현황판</a:t>
              </a:r>
              <a:r>
                <a:rPr lang="ko-KR" altLang="en-US" sz="1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링크 공유를 통해 검수 후 개발 배포 없이 운영배포 진행</a:t>
              </a:r>
              <a:endPara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</a:pP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64315" y="3529834"/>
            <a:ext cx="3565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메트라이프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재단 사회공헌 프로그램 등록 및 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DIY 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보고서 작성</a:t>
            </a:r>
            <a:endParaRPr lang="en-US" altLang="ko-KR" sz="1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게시물 등록 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뉴스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자료실 영역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봉사활동 참여 회원 통계관리</a:t>
            </a:r>
            <a:endParaRPr lang="en-US" altLang="ko-KR" sz="1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기타 카테고리 관리 등</a:t>
            </a:r>
            <a:endParaRPr lang="en-US" altLang="ko-KR" sz="1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65" y="3529834"/>
            <a:ext cx="42017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메트라이프재단의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임직원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/Agent(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설계사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대상 사회공헌 프로그램 참여 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및 봉사활동 참여 증진을 목적으로 함</a:t>
            </a:r>
            <a:endParaRPr lang="en-US" altLang="ko-KR" sz="1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재단의 공지사항</a:t>
            </a:r>
            <a:r>
              <a:rPr lang="en-US" altLang="ko-KR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보도자료</a:t>
            </a:r>
            <a:r>
              <a:rPr lang="en-US" altLang="ko-KR" sz="1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</a:t>
            </a:r>
            <a:r>
              <a:rPr lang="ko-KR" altLang="en-US" sz="11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콘텐츠</a:t>
            </a: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게시</a:t>
            </a:r>
            <a:endParaRPr lang="en-US" altLang="ko-KR" sz="1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사회공헌 활동의 후기 공유 등</a:t>
            </a:r>
            <a:endParaRPr lang="en-US" altLang="ko-KR" sz="1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b="75707"/>
          <a:stretch/>
        </p:blipFill>
        <p:spPr>
          <a:xfrm>
            <a:off x="428565" y="1461429"/>
            <a:ext cx="4132285" cy="20134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315" y="1461428"/>
            <a:ext cx="4125671" cy="20134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11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2.</a:t>
            </a:r>
            <a:r>
              <a:rPr lang="ko-KR" altLang="en-US" spc="-150" dirty="0" smtClean="0">
                <a:latin typeface="+mn-ea"/>
                <a:ea typeface="+mn-ea"/>
              </a:rPr>
              <a:t>프로젝트 인프라 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050" y="1114430"/>
            <a:ext cx="192873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JIRA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파트별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업무 요청 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049" y="2413337"/>
            <a:ext cx="9316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파일서버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\\Diskstation\20.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프로젝트팀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\20180927_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메트라이프재단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디자인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\\Diskstation\90.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디자인실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\XD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\20180608_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메트라이프재단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049" y="3712244"/>
            <a:ext cx="93162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Google Analytics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(※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재무건강과 동일 계정 사용</a:t>
            </a: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spc="-150" dirty="0">
                <a:hlinkClick r:id="rId2"/>
              </a:rPr>
              <a:t>https://analytics.google.com/analytics/web/provision/?authuser=0#/</a:t>
            </a:r>
            <a:r>
              <a:rPr lang="en-US" altLang="ko-KR" sz="1400" spc="-150" dirty="0" smtClean="0">
                <a:hlinkClick r:id="rId2"/>
              </a:rPr>
              <a:t>provision</a:t>
            </a:r>
            <a:endParaRPr lang="en-US" altLang="ko-KR" sz="1400" spc="-15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재단 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GA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계정으로 로그인 후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GA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수집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metlifewelfare@gmail.com /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PASSWORD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metlife1!</a:t>
            </a:r>
          </a:p>
        </p:txBody>
      </p:sp>
    </p:spTree>
    <p:extLst>
      <p:ext uri="{BB962C8B-B14F-4D97-AF65-F5344CB8AC3E}">
        <p14:creationId xmlns:p14="http://schemas.microsoft.com/office/powerpoint/2010/main" val="36446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3.</a:t>
            </a:r>
            <a:r>
              <a:rPr lang="ko-KR" altLang="en-US" spc="-150" dirty="0" smtClean="0">
                <a:latin typeface="+mn-ea"/>
                <a:ea typeface="+mn-ea"/>
              </a:rPr>
              <a:t>홈페이지 월간 업무</a:t>
            </a:r>
            <a:endParaRPr lang="ko-KR" altLang="en-US" spc="-150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93652"/>
              </p:ext>
            </p:extLst>
          </p:nvPr>
        </p:nvGraphicFramePr>
        <p:xfrm>
          <a:off x="273050" y="1045027"/>
          <a:ext cx="9268514" cy="565370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1412"/>
                <a:gridCol w="3940074"/>
                <a:gridCol w="1924215"/>
                <a:gridCol w="3132813"/>
              </a:tblGrid>
              <a:tr h="2901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업무내역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완료 예정일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05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가공후기 및 프로그램 소개 페이지</a:t>
                      </a:r>
                      <a:endParaRPr lang="ko-KR" sz="10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월 </a:t>
                      </a:r>
                      <a:r>
                        <a:rPr lang="en-US" altLang="ko-KR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회</a:t>
                      </a: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05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메인 업데이트 </a:t>
                      </a:r>
                      <a:r>
                        <a:rPr lang="en-US" altLang="ko-KR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후기</a:t>
                      </a:r>
                      <a:r>
                        <a:rPr lang="en-US" altLang="ko-KR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뉴스</a:t>
                      </a:r>
                      <a:r>
                        <a:rPr lang="en-US" altLang="ko-KR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공지사항 이미지 </a:t>
                      </a:r>
                      <a:r>
                        <a:rPr lang="ko-KR" altLang="en-US" sz="10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및 배너제작</a:t>
                      </a:r>
                      <a:r>
                        <a:rPr lang="en-US" altLang="ko-KR" sz="10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요청시</a:t>
                      </a: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상시</a:t>
                      </a: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sz="105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연혁 업데이트 </a:t>
                      </a:r>
                      <a:endParaRPr lang="ko-KR" sz="10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요청시</a:t>
                      </a: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상시</a:t>
                      </a: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sz="105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기부금 활용실적 업데이트</a:t>
                      </a:r>
                      <a:endParaRPr lang="ko-KR" sz="10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년 </a:t>
                      </a:r>
                      <a:r>
                        <a:rPr lang="en-US" altLang="ko-KR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회</a:t>
                      </a: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R" sz="105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운영시</a:t>
                      </a: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오류 수정 </a:t>
                      </a:r>
                      <a:endParaRPr lang="ko-KR" sz="10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발견시</a:t>
                      </a: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ko-KR" sz="105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프로그램 </a:t>
                      </a:r>
                      <a:r>
                        <a:rPr lang="ko-KR" altLang="en-US" sz="10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로직</a:t>
                      </a: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변경 </a:t>
                      </a:r>
                      <a:endParaRPr lang="ko-KR" sz="10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협의 후 비용 산정</a:t>
                      </a: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ko-KR" sz="105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기존 페이지 수정</a:t>
                      </a:r>
                      <a:r>
                        <a:rPr lang="en-US" altLang="ko-KR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대량</a:t>
                      </a:r>
                      <a:r>
                        <a:rPr lang="en-US" altLang="ko-KR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&amp; </a:t>
                      </a: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신규 페이지 생성 또는 메뉴 생성</a:t>
                      </a:r>
                      <a:endParaRPr lang="ko-KR" sz="10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협의 후 비용 산정</a:t>
                      </a: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ko-KR" sz="105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단위 운영보고서 제출 </a:t>
                      </a:r>
                      <a:r>
                        <a:rPr lang="en-US" altLang="ko-KR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파일 형식 </a:t>
                      </a:r>
                      <a:r>
                        <a:rPr lang="en-US" altLang="ko-KR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ko-KR" sz="10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en-US" altLang="ko-KR" sz="10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/ pdf)</a:t>
                      </a: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익월 </a:t>
                      </a:r>
                      <a:r>
                        <a:rPr lang="en-US" altLang="ko-KR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 이내</a:t>
                      </a:r>
                      <a:r>
                        <a:rPr lang="en-US" altLang="ko-KR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ko-KR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(Working</a:t>
                      </a:r>
                      <a:r>
                        <a:rPr lang="en-US" altLang="ko-KR" sz="9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day</a:t>
                      </a:r>
                      <a:r>
                        <a:rPr lang="ko-KR" altLang="en-US" sz="9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기준</a:t>
                      </a:r>
                      <a:r>
                        <a:rPr lang="en-US" altLang="ko-KR" sz="9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90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담당자 </a:t>
                      </a:r>
                      <a:r>
                        <a:rPr lang="en-US" altLang="ko-KR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9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신민정 과장</a:t>
                      </a:r>
                      <a:endParaRPr lang="en-US" altLang="ko-KR" sz="90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15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900" kern="100" spc="-150" baseline="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900" kern="100" spc="-150" baseline="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상세 업무내역 </a:t>
                      </a:r>
                      <a:r>
                        <a:rPr lang="en-US" altLang="ko-KR" sz="900" kern="100" spc="-150" baseline="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P. 5 </a:t>
                      </a:r>
                      <a:r>
                        <a:rPr lang="ko-KR" altLang="en-US" sz="900" kern="100" spc="-150" baseline="0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참조</a:t>
                      </a:r>
                      <a:endParaRPr lang="en-US" altLang="ko-KR" sz="900" kern="100" spc="-150" dirty="0" smtClean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1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메트라이프재무건강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매월 말 세금계산서 발행</a:t>
                      </a:r>
                      <a:endParaRPr lang="en-US" altLang="ko-KR" sz="110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목적 </a:t>
                      </a: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단위 운영비 집행</a:t>
                      </a: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매월 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 기준 세금계산서 진행 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세금계산서 진행 프로세스 </a:t>
                      </a:r>
                      <a:endParaRPr lang="en-US" altLang="ko-KR" sz="1050" b="1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월단위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운영비용에 대한 운영비 청구 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(AWS 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비용 포함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청구 대상 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메트라이프코리아재단</a:t>
                      </a:r>
                      <a:endParaRPr lang="en-US" altLang="ko-KR" sz="1050" b="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세금계산서 발행</a:t>
                      </a:r>
                      <a:r>
                        <a:rPr lang="ko-KR" altLang="en-US" sz="1050" b="1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절차</a:t>
                      </a:r>
                      <a:endParaRPr lang="en-US" altLang="ko-KR" sz="1050" b="1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https://tax.megazone.com/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세금계산서 작성시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고객사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정보 기입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담당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신민정 과장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이전 세금계산서 양식 참고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집행 담당자 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경영지원실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유애림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사원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08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메트라이프재무건강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호스팅</a:t>
                      </a:r>
                      <a:r>
                        <a:rPr lang="ko-KR" altLang="en-US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지출결의서 발행</a:t>
                      </a:r>
                      <a:endParaRPr lang="en-US" altLang="ko-KR" sz="110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목적 </a:t>
                      </a:r>
                      <a:r>
                        <a:rPr lang="en-US" altLang="ko-KR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10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호스팅</a:t>
                      </a:r>
                      <a:r>
                        <a:rPr lang="ko-KR" altLang="en-US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서버 사용에 따른</a:t>
                      </a:r>
                      <a:r>
                        <a:rPr lang="en-US" altLang="ko-KR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메가존</a:t>
                      </a:r>
                      <a:r>
                        <a:rPr lang="ko-KR" altLang="en-US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클라우드</a:t>
                      </a:r>
                      <a:r>
                        <a:rPr lang="ko-KR" altLang="en-US" sz="110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비용 집행</a:t>
                      </a:r>
                      <a:endParaRPr lang="ko-KR" altLang="en-US" sz="110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매월 지출결의서 발행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지출결의서 진행 프로세스 </a:t>
                      </a:r>
                      <a:endParaRPr lang="en-US" altLang="ko-KR" sz="1050" b="1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메가존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클라우드로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부터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발행된 재단 </a:t>
                      </a:r>
                      <a:r>
                        <a:rPr lang="ko-KR" altLang="en-US" sz="1050" b="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호스팅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사용비용 세금계산서 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매달 김준호팀장님이 송부 예정</a:t>
                      </a:r>
                      <a:r>
                        <a:rPr lang="en-US" altLang="ko-KR" sz="1050" b="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05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지출결의서 발행</a:t>
                      </a:r>
                      <a:r>
                        <a:rPr lang="ko-KR" altLang="en-US" sz="1050" b="1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절차</a:t>
                      </a:r>
                      <a:endParaRPr lang="en-US" altLang="ko-KR" sz="1050" b="1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Docswave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&gt; 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문서기안 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문서양식 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지출결의서 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지출결의서 작성시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송부받은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세금계산서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파일첨부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지출결의서 최종 결제자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조영국 부사장님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승인 후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b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경영지원실에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인쇄본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첨부파일 포함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방문 제출 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제출 담당자 </a:t>
                      </a: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경영지원실</a:t>
                      </a: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유승훈 대리님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3050" y="4652805"/>
            <a:ext cx="9268514" cy="204593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조종일 이사님 진행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069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3-1.</a:t>
            </a:r>
            <a:r>
              <a:rPr lang="ko-KR" altLang="en-US" spc="-150" dirty="0" smtClean="0">
                <a:latin typeface="+mn-ea"/>
                <a:ea typeface="+mn-ea"/>
              </a:rPr>
              <a:t>홈페이지 상세 업무내역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050" y="992611"/>
            <a:ext cx="9268514" cy="375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ko-KR" altLang="en-US" b="1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■ 월 </a:t>
            </a:r>
            <a:r>
              <a:rPr lang="ko-KR" altLang="en-US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단위 운영보고서 제출 </a:t>
            </a:r>
            <a:r>
              <a:rPr lang="en-US" altLang="ko-KR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파일 형식 </a:t>
            </a:r>
            <a:r>
              <a:rPr lang="en-US" altLang="ko-KR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en-US" altLang="ko-KR" b="1" kern="1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ppt</a:t>
            </a:r>
            <a:r>
              <a:rPr lang="en-US" altLang="ko-KR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b="1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&amp; </a:t>
            </a:r>
            <a:r>
              <a:rPr lang="en-US" altLang="ko-KR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pdf</a:t>
            </a:r>
            <a:r>
              <a:rPr lang="en-US" altLang="ko-KR" b="1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en-US" altLang="ko-KR" sz="1200" kern="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수집기간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매월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일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~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말일의 업무내역 및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GA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데이터</a:t>
            </a:r>
            <a:endParaRPr lang="en-US" altLang="ko-KR" sz="1200" kern="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전달기한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익월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7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일 이내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(Working Day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기준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en-US" altLang="ko-KR" sz="1200" kern="1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월간보고서 메일 전달 시 수신인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참고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※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수신인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신민정  과장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참조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황애경 국장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박성욱 과장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박초롱 과장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7000"/>
              </a:lnSpc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7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참고사항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월간보고서 참고 경로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\\Diskstation\20.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프로젝트팀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\20180927_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메트라이프재단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\00.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\02.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월간보고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명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메가존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메트라이프코리아재단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2020_02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월간보고서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ko-KR" sz="1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pptx</a:t>
            </a:r>
            <a:endParaRPr lang="en-US" altLang="ko-KR" sz="12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Google Analytics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데이터 수집 프로세스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1) Google Analytics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접근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: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ko-KR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  <a:hlinkClick r:id="rId2"/>
              </a:rPr>
              <a:t>://analytics.google.com/analytics/web/provision/?authuser=0#/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  <a:hlinkClick r:id="rId2"/>
              </a:rPr>
              <a:t>provision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2)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재단 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GA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계정으로 로그인 </a:t>
            </a:r>
            <a:r>
              <a:rPr lang="en-US" altLang="ko-KR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200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ID</a:t>
            </a:r>
            <a:r>
              <a:rPr lang="en-US" altLang="ko-KR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: metlifewelfare@gmail.com / </a:t>
            </a:r>
            <a:r>
              <a:rPr lang="en-US" altLang="ko-KR" sz="1200" b="1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PASSWORD</a:t>
            </a:r>
            <a:r>
              <a:rPr lang="en-US" altLang="ko-KR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: metlife1!)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</a:b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3)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수집기간 초기 설정 후</a:t>
            </a:r>
            <a:r>
              <a:rPr lang="en-US" altLang="ko-KR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ko-KR" altLang="en-US" sz="1200" kern="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200" kern="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각 항목별 데이터 수집 진행</a:t>
            </a:r>
            <a:endParaRPr lang="en-US" altLang="ko-KR" sz="1200" kern="1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4.TF</a:t>
            </a:r>
            <a:r>
              <a:rPr lang="ko-KR" altLang="en-US" dirty="0" smtClean="0">
                <a:latin typeface="+mn-ea"/>
                <a:ea typeface="+mn-ea"/>
              </a:rPr>
              <a:t> 정보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6993"/>
              </p:ext>
            </p:extLst>
          </p:nvPr>
        </p:nvGraphicFramePr>
        <p:xfrm>
          <a:off x="273050" y="1045027"/>
          <a:ext cx="9379715" cy="553396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44217"/>
                <a:gridCol w="790907"/>
                <a:gridCol w="1086280"/>
                <a:gridCol w="906269"/>
                <a:gridCol w="1431677"/>
                <a:gridCol w="1651000"/>
                <a:gridCol w="2769365"/>
              </a:tblGrid>
              <a:tr h="34996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소속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직급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영업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김준호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세일즈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차장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010-6345-2300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juno@mz.co.kr</a:t>
                      </a:r>
                      <a:r>
                        <a:rPr lang="en-US" altLang="ko-KR" sz="1050" kern="1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PM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조종일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프론티어부문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이사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010-3798-1049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jicho@mz.co.kr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기획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윤희동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프론티어부문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과장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010-7774-1567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yoonhd@mz.co.kr</a:t>
                      </a:r>
                      <a:r>
                        <a:rPr lang="en-US" altLang="ko-KR" sz="1050" kern="100" spc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디자인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이혜신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프론티어부문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과장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hslee@mz.co.kr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050" kern="100" spc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퍼블리싱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표호근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프론티어부문</a:t>
                      </a:r>
                      <a:endParaRPr lang="ko-KR" alt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대리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6"/>
                        </a:rPr>
                        <a:t>hgpyo@mz.co.kr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050" kern="1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개발</a:t>
                      </a:r>
                      <a:endParaRPr lang="ko-KR" alt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이상윤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DSG </a:t>
                      </a: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프론티어부문</a:t>
                      </a:r>
                      <a:endParaRPr lang="ko-KR" alt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7"/>
                        </a:rPr>
                        <a:t>sangyoon@mz.co.kr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7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5.</a:t>
            </a:r>
            <a:r>
              <a:rPr lang="ko-KR" altLang="en-US" spc="-150" dirty="0" err="1" smtClean="0">
                <a:latin typeface="+mn-ea"/>
                <a:ea typeface="+mn-ea"/>
              </a:rPr>
              <a:t>고객사</a:t>
            </a:r>
            <a:r>
              <a:rPr lang="ko-KR" altLang="en-US" spc="-150" dirty="0" smtClean="0">
                <a:latin typeface="+mn-ea"/>
                <a:ea typeface="+mn-ea"/>
              </a:rPr>
              <a:t> 정보</a:t>
            </a:r>
            <a:endParaRPr lang="ko-KR" altLang="en-US" spc="-150" dirty="0"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42711"/>
              </p:ext>
            </p:extLst>
          </p:nvPr>
        </p:nvGraphicFramePr>
        <p:xfrm>
          <a:off x="273050" y="1045027"/>
          <a:ext cx="9379715" cy="547959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63054"/>
                <a:gridCol w="723569"/>
                <a:gridCol w="1113183"/>
                <a:gridCol w="580445"/>
                <a:gridCol w="1272209"/>
                <a:gridCol w="2067339"/>
                <a:gridCol w="3259916"/>
              </a:tblGrid>
              <a:tr h="34996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소속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직급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spc="-1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담당 업무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82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황애경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메트라이프재단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국장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02-3469-9550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010-3272-4217</a:t>
                      </a:r>
                      <a:endParaRPr lang="ko-KR" sz="100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ae-kyung.hwang@metlife.com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일반적인 실무 업무 관련 메일은 참조 제외</a:t>
                      </a:r>
                      <a:endParaRPr lang="en-US" altLang="ko-KR" sz="1050" kern="100" spc="-1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2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신민정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메트라이프재단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과장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02-3469-9541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010-8630-7289</a:t>
                      </a:r>
                      <a:endParaRPr lang="ko-KR" sz="100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min-jung.shin@metlife.com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5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재단 관련 공지사항 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후기 게재 및 제작 진행</a:t>
                      </a:r>
                      <a:endParaRPr lang="en-US" altLang="ko-KR" sz="1050" kern="100" spc="-15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2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박성욱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메트라이프재단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과장</a:t>
                      </a: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02-553-3732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010-4183-4135</a:t>
                      </a:r>
                      <a:endParaRPr lang="ko-KR" sz="100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spark2@metlife.com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5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재단 관련 공지사항 </a:t>
                      </a:r>
                      <a:r>
                        <a:rPr lang="en-US" altLang="ko-KR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후기 게재 및 제작 진행</a:t>
                      </a:r>
                      <a:endParaRPr lang="en-US" altLang="ko-KR" sz="1050" kern="100" spc="-15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2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ko-KR" sz="1100" b="1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박초롱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메트라이프재단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1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과장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02-3469-9435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010-4780-5932</a:t>
                      </a:r>
                      <a:endParaRPr lang="ko-KR" sz="100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cho-rong.park@metlife.com</a:t>
                      </a:r>
                      <a:r>
                        <a:rPr lang="en-US" altLang="ko-KR" sz="1050" kern="100" spc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50" kern="100" spc="-15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메트라이프</a:t>
                      </a:r>
                      <a:r>
                        <a:rPr lang="ko-KR" altLang="en-US" sz="1050" kern="100" spc="-1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재무건강 담당자</a:t>
                      </a:r>
                      <a:endParaRPr lang="ko-KR" sz="1050" kern="100" spc="-1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481" marR="56481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1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225425"/>
            <a:ext cx="8543925" cy="410127"/>
          </a:xfrm>
        </p:spPr>
        <p:txBody>
          <a:bodyPr/>
          <a:lstStyle/>
          <a:p>
            <a:pPr algn="l"/>
            <a:r>
              <a:rPr lang="en-US" altLang="ko-KR" spc="-150" dirty="0" smtClean="0">
                <a:latin typeface="+mn-ea"/>
                <a:ea typeface="+mn-ea"/>
              </a:rPr>
              <a:t>6.</a:t>
            </a:r>
            <a:r>
              <a:rPr lang="ko-KR" altLang="en-US" spc="-150" dirty="0" err="1" smtClean="0">
                <a:latin typeface="+mn-ea"/>
                <a:ea typeface="+mn-ea"/>
              </a:rPr>
              <a:t>진행중</a:t>
            </a:r>
            <a:r>
              <a:rPr lang="ko-KR" altLang="en-US" spc="-150" dirty="0" smtClean="0">
                <a:latin typeface="+mn-ea"/>
                <a:ea typeface="+mn-ea"/>
              </a:rPr>
              <a:t> 업무내역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809" y="985961"/>
            <a:ext cx="9167854" cy="5538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진행중</a:t>
            </a:r>
            <a:r>
              <a:rPr lang="ko-KR" altLang="en-US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업무 내역 없음</a:t>
            </a:r>
            <a:endParaRPr lang="ko-KR" altLang="en-US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3380" y="2857476"/>
            <a:ext cx="31998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spc="-150" dirty="0" smtClean="0">
                <a:solidFill>
                  <a:srgbClr val="0061A0"/>
                </a:solidFill>
              </a:rPr>
              <a:t>THANK YOU</a:t>
            </a:r>
          </a:p>
          <a:p>
            <a:pPr algn="ctr"/>
            <a:r>
              <a:rPr lang="en-US" altLang="ko-KR" sz="2000" spc="-150" dirty="0" smtClean="0">
                <a:solidFill>
                  <a:srgbClr val="0061A0"/>
                </a:solidFill>
              </a:rPr>
              <a:t>End of Document</a:t>
            </a:r>
            <a:endParaRPr lang="ko-KR" altLang="en-US" sz="2000" spc="-150" dirty="0">
              <a:solidFill>
                <a:srgbClr val="006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2558</TotalTime>
  <Words>523</Words>
  <Application>Microsoft Office PowerPoint</Application>
  <PresentationFormat>A4 용지(210x297mm)</PresentationFormat>
  <Paragraphs>175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1.홈페이지 정보</vt:lpstr>
      <vt:lpstr>2.프로젝트 인프라 </vt:lpstr>
      <vt:lpstr>3.홈페이지 월간 업무</vt:lpstr>
      <vt:lpstr>3-1.홈페이지 상세 업무내역</vt:lpstr>
      <vt:lpstr>4.TF 정보</vt:lpstr>
      <vt:lpstr>5.고객사 정보</vt:lpstr>
      <vt:lpstr>6.진행중 업무내역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gilsuk kim</dc:creator>
  <cp:lastModifiedBy>Microsoft 계정</cp:lastModifiedBy>
  <cp:revision>138</cp:revision>
  <dcterms:created xsi:type="dcterms:W3CDTF">2018-03-01T02:25:05Z</dcterms:created>
  <dcterms:modified xsi:type="dcterms:W3CDTF">2022-08-03T03:18:51Z</dcterms:modified>
</cp:coreProperties>
</file>