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6" r:id="rId4"/>
  </p:sldMasterIdLst>
  <p:notesMasterIdLst>
    <p:notesMasterId r:id="rId11"/>
  </p:notesMasterIdLst>
  <p:handoutMasterIdLst>
    <p:handoutMasterId r:id="rId12"/>
  </p:handoutMasterIdLst>
  <p:sldIdLst>
    <p:sldId id="256" r:id="rId5"/>
    <p:sldId id="374" r:id="rId6"/>
    <p:sldId id="395" r:id="rId7"/>
    <p:sldId id="396" r:id="rId8"/>
    <p:sldId id="397" r:id="rId9"/>
    <p:sldId id="398" r:id="rId1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4923"/>
    <a:srgbClr val="CEDFE8"/>
    <a:srgbClr val="FFFFFF"/>
    <a:srgbClr val="FF0000"/>
    <a:srgbClr val="4F81BD"/>
    <a:srgbClr val="F79646"/>
    <a:srgbClr val="000000"/>
    <a:srgbClr val="C0504D"/>
    <a:srgbClr val="E7E7E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B8AE7C-B077-4D5F-BB85-175095A519BB}" v="19" dt="2021-07-22T09:17:41.828"/>
    <p1510:client id="{D7A32A58-9C6B-45B6-9AA7-442496294360}" v="7" dt="2021-07-22T22:58:07.9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9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4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569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희동" userId="6010d95f-a473-407c-9b08-8edc5be2a9e1" providerId="ADAL" clId="{FB3724C6-7B89-47C2-AC73-983984A066B7}"/>
    <pc:docChg chg="modSld">
      <pc:chgData name="윤희동" userId="6010d95f-a473-407c-9b08-8edc5be2a9e1" providerId="ADAL" clId="{FB3724C6-7B89-47C2-AC73-983984A066B7}" dt="2021-07-21T08:40:26.516" v="58"/>
      <pc:docMkLst>
        <pc:docMk/>
      </pc:docMkLst>
      <pc:sldChg chg="addSp modSp mod">
        <pc:chgData name="윤희동" userId="6010d95f-a473-407c-9b08-8edc5be2a9e1" providerId="ADAL" clId="{FB3724C6-7B89-47C2-AC73-983984A066B7}" dt="2021-07-21T08:40:26.516" v="58"/>
        <pc:sldMkLst>
          <pc:docMk/>
          <pc:sldMk cId="1800462299" sldId="387"/>
        </pc:sldMkLst>
        <pc:spChg chg="add mod">
          <ac:chgData name="윤희동" userId="6010d95f-a473-407c-9b08-8edc5be2a9e1" providerId="ADAL" clId="{FB3724C6-7B89-47C2-AC73-983984A066B7}" dt="2021-07-21T08:40:26.516" v="58"/>
          <ac:spMkLst>
            <pc:docMk/>
            <pc:sldMk cId="1800462299" sldId="387"/>
            <ac:spMk id="68" creationId="{405E1055-F909-4EE8-BDC6-77D917ABF03F}"/>
          </ac:spMkLst>
        </pc:spChg>
        <pc:spChg chg="add mod">
          <ac:chgData name="윤희동" userId="6010d95f-a473-407c-9b08-8edc5be2a9e1" providerId="ADAL" clId="{FB3724C6-7B89-47C2-AC73-983984A066B7}" dt="2021-07-21T08:40:20.169" v="48"/>
          <ac:spMkLst>
            <pc:docMk/>
            <pc:sldMk cId="1800462299" sldId="387"/>
            <ac:spMk id="69" creationId="{534E58AC-C03C-444D-98F6-E0B5C577DB43}"/>
          </ac:spMkLst>
        </pc:spChg>
        <pc:graphicFrameChg chg="mod">
          <ac:chgData name="윤희동" userId="6010d95f-a473-407c-9b08-8edc5be2a9e1" providerId="ADAL" clId="{FB3724C6-7B89-47C2-AC73-983984A066B7}" dt="2021-07-21T08:40:05.317" v="5" actId="1076"/>
          <ac:graphicFrameMkLst>
            <pc:docMk/>
            <pc:sldMk cId="1800462299" sldId="387"/>
            <ac:graphicFrameMk id="33" creationId="{2E0281C8-383E-4292-926C-F3BAF2C92C12}"/>
          </ac:graphicFrameMkLst>
        </pc:graphicFrameChg>
      </pc:sldChg>
    </pc:docChg>
  </pc:docChgLst>
  <pc:docChgLst>
    <pc:chgData name="윤희동" userId="6010d95f-a473-407c-9b08-8edc5be2a9e1" providerId="ADAL" clId="{D7A32A58-9C6B-45B6-9AA7-442496294360}"/>
    <pc:docChg chg="undo custSel addSld delSld modSld">
      <pc:chgData name="윤희동" userId="6010d95f-a473-407c-9b08-8edc5be2a9e1" providerId="ADAL" clId="{D7A32A58-9C6B-45B6-9AA7-442496294360}" dt="2021-07-22T23:44:39.691" v="3572" actId="6549"/>
      <pc:docMkLst>
        <pc:docMk/>
      </pc:docMkLst>
      <pc:sldChg chg="modSp mod">
        <pc:chgData name="윤희동" userId="6010d95f-a473-407c-9b08-8edc5be2a9e1" providerId="ADAL" clId="{D7A32A58-9C6B-45B6-9AA7-442496294360}" dt="2021-07-22T22:57:26.454" v="10"/>
        <pc:sldMkLst>
          <pc:docMk/>
          <pc:sldMk cId="3084943356" sldId="256"/>
        </pc:sldMkLst>
        <pc:spChg chg="mod">
          <ac:chgData name="윤희동" userId="6010d95f-a473-407c-9b08-8edc5be2a9e1" providerId="ADAL" clId="{D7A32A58-9C6B-45B6-9AA7-442496294360}" dt="2021-07-22T22:57:26.454" v="10"/>
          <ac:spMkLst>
            <pc:docMk/>
            <pc:sldMk cId="3084943356" sldId="256"/>
            <ac:spMk id="10" creationId="{00000000-0000-0000-0000-000000000000}"/>
          </ac:spMkLst>
        </pc:spChg>
      </pc:sldChg>
      <pc:sldChg chg="del">
        <pc:chgData name="윤희동" userId="6010d95f-a473-407c-9b08-8edc5be2a9e1" providerId="ADAL" clId="{D7A32A58-9C6B-45B6-9AA7-442496294360}" dt="2021-07-22T23:09:06.446" v="699" actId="47"/>
        <pc:sldMkLst>
          <pc:docMk/>
          <pc:sldMk cId="3572387704" sldId="258"/>
        </pc:sldMkLst>
      </pc:sldChg>
      <pc:sldChg chg="addSp delSp modSp mod">
        <pc:chgData name="윤희동" userId="6010d95f-a473-407c-9b08-8edc5be2a9e1" providerId="ADAL" clId="{D7A32A58-9C6B-45B6-9AA7-442496294360}" dt="2021-07-22T23:06:24.042" v="686" actId="1076"/>
        <pc:sldMkLst>
          <pc:docMk/>
          <pc:sldMk cId="3749505720" sldId="374"/>
        </pc:sldMkLst>
        <pc:spChg chg="del">
          <ac:chgData name="윤희동" userId="6010d95f-a473-407c-9b08-8edc5be2a9e1" providerId="ADAL" clId="{D7A32A58-9C6B-45B6-9AA7-442496294360}" dt="2021-07-22T22:57:34.982" v="33" actId="478"/>
          <ac:spMkLst>
            <pc:docMk/>
            <pc:sldMk cId="3749505720" sldId="374"/>
            <ac:spMk id="2" creationId="{97048DF1-6EEB-41E3-ABB5-20B78F0B5594}"/>
          </ac:spMkLst>
        </pc:spChg>
        <pc:spChg chg="add mod">
          <ac:chgData name="윤희동" userId="6010d95f-a473-407c-9b08-8edc5be2a9e1" providerId="ADAL" clId="{D7A32A58-9C6B-45B6-9AA7-442496294360}" dt="2021-07-22T23:06:15.131" v="683" actId="1076"/>
          <ac:spMkLst>
            <pc:docMk/>
            <pc:sldMk cId="3749505720" sldId="374"/>
            <ac:spMk id="3" creationId="{36003DC0-03E9-42B9-A0FE-8C16675790E1}"/>
          </ac:spMkLst>
        </pc:spChg>
        <pc:spChg chg="del">
          <ac:chgData name="윤희동" userId="6010d95f-a473-407c-9b08-8edc5be2a9e1" providerId="ADAL" clId="{D7A32A58-9C6B-45B6-9AA7-442496294360}" dt="2021-07-22T22:57:35.710" v="34" actId="478"/>
          <ac:spMkLst>
            <pc:docMk/>
            <pc:sldMk cId="3749505720" sldId="374"/>
            <ac:spMk id="4" creationId="{65D567DC-F00C-4F6E-B446-067CA22BE019}"/>
          </ac:spMkLst>
        </pc:spChg>
        <pc:spChg chg="add mod">
          <ac:chgData name="윤희동" userId="6010d95f-a473-407c-9b08-8edc5be2a9e1" providerId="ADAL" clId="{D7A32A58-9C6B-45B6-9AA7-442496294360}" dt="2021-07-22T23:06:12.947" v="681" actId="1076"/>
          <ac:spMkLst>
            <pc:docMk/>
            <pc:sldMk cId="3749505720" sldId="374"/>
            <ac:spMk id="6" creationId="{77766E03-1FC8-4A25-A7F7-595EFC5DC6AF}"/>
          </ac:spMkLst>
        </pc:spChg>
        <pc:spChg chg="mod">
          <ac:chgData name="윤희동" userId="6010d95f-a473-407c-9b08-8edc5be2a9e1" providerId="ADAL" clId="{D7A32A58-9C6B-45B6-9AA7-442496294360}" dt="2021-07-22T22:57:32.283" v="30" actId="20577"/>
          <ac:spMkLst>
            <pc:docMk/>
            <pc:sldMk cId="3749505720" sldId="374"/>
            <ac:spMk id="8" creationId="{00000000-0000-0000-0000-000000000000}"/>
          </ac:spMkLst>
        </pc:spChg>
        <pc:spChg chg="add mod">
          <ac:chgData name="윤희동" userId="6010d95f-a473-407c-9b08-8edc5be2a9e1" providerId="ADAL" clId="{D7A32A58-9C6B-45B6-9AA7-442496294360}" dt="2021-07-22T23:03:06.322" v="208" actId="1076"/>
          <ac:spMkLst>
            <pc:docMk/>
            <pc:sldMk cId="3749505720" sldId="374"/>
            <ac:spMk id="9" creationId="{69211A07-76E7-488F-A15C-88788A64E0AC}"/>
          </ac:spMkLst>
        </pc:spChg>
        <pc:spChg chg="add mod">
          <ac:chgData name="윤희동" userId="6010d95f-a473-407c-9b08-8edc5be2a9e1" providerId="ADAL" clId="{D7A32A58-9C6B-45B6-9AA7-442496294360}" dt="2021-07-22T23:06:12.947" v="681" actId="1076"/>
          <ac:spMkLst>
            <pc:docMk/>
            <pc:sldMk cId="3749505720" sldId="374"/>
            <ac:spMk id="10" creationId="{AC9E3E85-5AB4-4556-842E-D6542EC84222}"/>
          </ac:spMkLst>
        </pc:spChg>
        <pc:spChg chg="add mod">
          <ac:chgData name="윤희동" userId="6010d95f-a473-407c-9b08-8edc5be2a9e1" providerId="ADAL" clId="{D7A32A58-9C6B-45B6-9AA7-442496294360}" dt="2021-07-22T23:06:12.947" v="681" actId="1076"/>
          <ac:spMkLst>
            <pc:docMk/>
            <pc:sldMk cId="3749505720" sldId="374"/>
            <ac:spMk id="11" creationId="{F7BC6B57-C872-4621-B2D3-331D7A3E5B0D}"/>
          </ac:spMkLst>
        </pc:spChg>
        <pc:spChg chg="add mod">
          <ac:chgData name="윤희동" userId="6010d95f-a473-407c-9b08-8edc5be2a9e1" providerId="ADAL" clId="{D7A32A58-9C6B-45B6-9AA7-442496294360}" dt="2021-07-22T23:06:19.219" v="684" actId="1076"/>
          <ac:spMkLst>
            <pc:docMk/>
            <pc:sldMk cId="3749505720" sldId="374"/>
            <ac:spMk id="12" creationId="{C12D1ECB-7C07-485B-8D9D-75A0A10D67C8}"/>
          </ac:spMkLst>
        </pc:spChg>
        <pc:spChg chg="add mod">
          <ac:chgData name="윤희동" userId="6010d95f-a473-407c-9b08-8edc5be2a9e1" providerId="ADAL" clId="{D7A32A58-9C6B-45B6-9AA7-442496294360}" dt="2021-07-22T23:06:19.219" v="684" actId="1076"/>
          <ac:spMkLst>
            <pc:docMk/>
            <pc:sldMk cId="3749505720" sldId="374"/>
            <ac:spMk id="13" creationId="{ABCFEEEE-B672-4A0C-A151-DEEB1231E466}"/>
          </ac:spMkLst>
        </pc:spChg>
        <pc:spChg chg="add mod">
          <ac:chgData name="윤희동" userId="6010d95f-a473-407c-9b08-8edc5be2a9e1" providerId="ADAL" clId="{D7A32A58-9C6B-45B6-9AA7-442496294360}" dt="2021-07-22T23:06:22.524" v="685" actId="1076"/>
          <ac:spMkLst>
            <pc:docMk/>
            <pc:sldMk cId="3749505720" sldId="374"/>
            <ac:spMk id="14" creationId="{906FC131-B278-4732-B33B-E1DF315974FC}"/>
          </ac:spMkLst>
        </pc:spChg>
        <pc:spChg chg="add mod">
          <ac:chgData name="윤희동" userId="6010d95f-a473-407c-9b08-8edc5be2a9e1" providerId="ADAL" clId="{D7A32A58-9C6B-45B6-9AA7-442496294360}" dt="2021-07-22T23:05:06.640" v="667"/>
          <ac:spMkLst>
            <pc:docMk/>
            <pc:sldMk cId="3749505720" sldId="374"/>
            <ac:spMk id="15" creationId="{F39E756B-F865-4181-B83C-F3DBDD66B21E}"/>
          </ac:spMkLst>
        </pc:spChg>
        <pc:spChg chg="add mod ord">
          <ac:chgData name="윤희동" userId="6010d95f-a473-407c-9b08-8edc5be2a9e1" providerId="ADAL" clId="{D7A32A58-9C6B-45B6-9AA7-442496294360}" dt="2021-07-22T23:06:12.947" v="681" actId="1076"/>
          <ac:spMkLst>
            <pc:docMk/>
            <pc:sldMk cId="3749505720" sldId="374"/>
            <ac:spMk id="16" creationId="{C8328A0F-CDF5-4B2C-8953-4231E117A53D}"/>
          </ac:spMkLst>
        </pc:spChg>
        <pc:spChg chg="add mod ord">
          <ac:chgData name="윤희동" userId="6010d95f-a473-407c-9b08-8edc5be2a9e1" providerId="ADAL" clId="{D7A32A58-9C6B-45B6-9AA7-442496294360}" dt="2021-07-22T23:06:24.042" v="686" actId="1076"/>
          <ac:spMkLst>
            <pc:docMk/>
            <pc:sldMk cId="3749505720" sldId="374"/>
            <ac:spMk id="17" creationId="{AAA4F188-0738-4FE0-9A4F-97B80746D116}"/>
          </ac:spMkLst>
        </pc:spChg>
        <pc:graphicFrameChg chg="add del mod">
          <ac:chgData name="윤희동" userId="6010d95f-a473-407c-9b08-8edc5be2a9e1" providerId="ADAL" clId="{D7A32A58-9C6B-45B6-9AA7-442496294360}" dt="2021-07-22T22:57:52.124" v="41"/>
          <ac:graphicFrameMkLst>
            <pc:docMk/>
            <pc:sldMk cId="3749505720" sldId="374"/>
            <ac:graphicFrameMk id="5" creationId="{7E4B60FF-884D-4507-88F8-833FE6E9F385}"/>
          </ac:graphicFrameMkLst>
        </pc:graphicFrameChg>
        <pc:picChg chg="del mod">
          <ac:chgData name="윤희동" userId="6010d95f-a473-407c-9b08-8edc5be2a9e1" providerId="ADAL" clId="{D7A32A58-9C6B-45B6-9AA7-442496294360}" dt="2021-07-22T22:57:34.152" v="32" actId="478"/>
          <ac:picMkLst>
            <pc:docMk/>
            <pc:sldMk cId="3749505720" sldId="374"/>
            <ac:picMk id="7" creationId="{C58D43DC-3C7D-4AD5-B114-1F864342E849}"/>
          </ac:picMkLst>
        </pc:picChg>
      </pc:sldChg>
      <pc:sldChg chg="del">
        <pc:chgData name="윤희동" userId="6010d95f-a473-407c-9b08-8edc5be2a9e1" providerId="ADAL" clId="{D7A32A58-9C6B-45B6-9AA7-442496294360}" dt="2021-07-22T23:09:03.469" v="697" actId="47"/>
        <pc:sldMkLst>
          <pc:docMk/>
          <pc:sldMk cId="2711828647" sldId="393"/>
        </pc:sldMkLst>
      </pc:sldChg>
      <pc:sldChg chg="del">
        <pc:chgData name="윤희동" userId="6010d95f-a473-407c-9b08-8edc5be2a9e1" providerId="ADAL" clId="{D7A32A58-9C6B-45B6-9AA7-442496294360}" dt="2021-07-22T23:09:04.818" v="698" actId="47"/>
        <pc:sldMkLst>
          <pc:docMk/>
          <pc:sldMk cId="236141245" sldId="394"/>
        </pc:sldMkLst>
      </pc:sldChg>
      <pc:sldChg chg="addSp delSp modSp add mod">
        <pc:chgData name="윤희동" userId="6010d95f-a473-407c-9b08-8edc5be2a9e1" providerId="ADAL" clId="{D7A32A58-9C6B-45B6-9AA7-442496294360}" dt="2021-07-22T23:26:41.105" v="1892" actId="165"/>
        <pc:sldMkLst>
          <pc:docMk/>
          <pc:sldMk cId="955794163" sldId="395"/>
        </pc:sldMkLst>
        <pc:spChg chg="del">
          <ac:chgData name="윤희동" userId="6010d95f-a473-407c-9b08-8edc5be2a9e1" providerId="ADAL" clId="{D7A32A58-9C6B-45B6-9AA7-442496294360}" dt="2021-07-22T23:06:43.812" v="692" actId="478"/>
          <ac:spMkLst>
            <pc:docMk/>
            <pc:sldMk cId="955794163" sldId="395"/>
            <ac:spMk id="3" creationId="{36003DC0-03E9-42B9-A0FE-8C16675790E1}"/>
          </ac:spMkLst>
        </pc:spChg>
        <pc:spChg chg="del">
          <ac:chgData name="윤희동" userId="6010d95f-a473-407c-9b08-8edc5be2a9e1" providerId="ADAL" clId="{D7A32A58-9C6B-45B6-9AA7-442496294360}" dt="2021-07-22T23:06:45.230" v="693" actId="478"/>
          <ac:spMkLst>
            <pc:docMk/>
            <pc:sldMk cId="955794163" sldId="395"/>
            <ac:spMk id="6" creationId="{77766E03-1FC8-4A25-A7F7-595EFC5DC6AF}"/>
          </ac:spMkLst>
        </pc:spChg>
        <pc:spChg chg="mod">
          <ac:chgData name="윤희동" userId="6010d95f-a473-407c-9b08-8edc5be2a9e1" providerId="ADAL" clId="{D7A32A58-9C6B-45B6-9AA7-442496294360}" dt="2021-07-22T23:06:39.947" v="690" actId="20577"/>
          <ac:spMkLst>
            <pc:docMk/>
            <pc:sldMk cId="955794163" sldId="395"/>
            <ac:spMk id="8" creationId="{00000000-0000-0000-0000-000000000000}"/>
          </ac:spMkLst>
        </pc:spChg>
        <pc:spChg chg="del">
          <ac:chgData name="윤희동" userId="6010d95f-a473-407c-9b08-8edc5be2a9e1" providerId="ADAL" clId="{D7A32A58-9C6B-45B6-9AA7-442496294360}" dt="2021-07-22T23:06:45.230" v="693" actId="478"/>
          <ac:spMkLst>
            <pc:docMk/>
            <pc:sldMk cId="955794163" sldId="395"/>
            <ac:spMk id="9" creationId="{69211A07-76E7-488F-A15C-88788A64E0AC}"/>
          </ac:spMkLst>
        </pc:spChg>
        <pc:spChg chg="del">
          <ac:chgData name="윤희동" userId="6010d95f-a473-407c-9b08-8edc5be2a9e1" providerId="ADAL" clId="{D7A32A58-9C6B-45B6-9AA7-442496294360}" dt="2021-07-22T23:06:45.230" v="693" actId="478"/>
          <ac:spMkLst>
            <pc:docMk/>
            <pc:sldMk cId="955794163" sldId="395"/>
            <ac:spMk id="10" creationId="{AC9E3E85-5AB4-4556-842E-D6542EC84222}"/>
          </ac:spMkLst>
        </pc:spChg>
        <pc:spChg chg="del">
          <ac:chgData name="윤희동" userId="6010d95f-a473-407c-9b08-8edc5be2a9e1" providerId="ADAL" clId="{D7A32A58-9C6B-45B6-9AA7-442496294360}" dt="2021-07-22T23:06:45.230" v="693" actId="478"/>
          <ac:spMkLst>
            <pc:docMk/>
            <pc:sldMk cId="955794163" sldId="395"/>
            <ac:spMk id="11" creationId="{F7BC6B57-C872-4621-B2D3-331D7A3E5B0D}"/>
          </ac:spMkLst>
        </pc:spChg>
        <pc:spChg chg="del">
          <ac:chgData name="윤희동" userId="6010d95f-a473-407c-9b08-8edc5be2a9e1" providerId="ADAL" clId="{D7A32A58-9C6B-45B6-9AA7-442496294360}" dt="2021-07-22T23:06:43.812" v="692" actId="478"/>
          <ac:spMkLst>
            <pc:docMk/>
            <pc:sldMk cId="955794163" sldId="395"/>
            <ac:spMk id="12" creationId="{C12D1ECB-7C07-485B-8D9D-75A0A10D67C8}"/>
          </ac:spMkLst>
        </pc:spChg>
        <pc:spChg chg="del">
          <ac:chgData name="윤희동" userId="6010d95f-a473-407c-9b08-8edc5be2a9e1" providerId="ADAL" clId="{D7A32A58-9C6B-45B6-9AA7-442496294360}" dt="2021-07-22T23:06:43.812" v="692" actId="478"/>
          <ac:spMkLst>
            <pc:docMk/>
            <pc:sldMk cId="955794163" sldId="395"/>
            <ac:spMk id="13" creationId="{ABCFEEEE-B672-4A0C-A151-DEEB1231E466}"/>
          </ac:spMkLst>
        </pc:spChg>
        <pc:spChg chg="del">
          <ac:chgData name="윤희동" userId="6010d95f-a473-407c-9b08-8edc5be2a9e1" providerId="ADAL" clId="{D7A32A58-9C6B-45B6-9AA7-442496294360}" dt="2021-07-22T23:06:43.812" v="692" actId="478"/>
          <ac:spMkLst>
            <pc:docMk/>
            <pc:sldMk cId="955794163" sldId="395"/>
            <ac:spMk id="14" creationId="{906FC131-B278-4732-B33B-E1DF315974FC}"/>
          </ac:spMkLst>
        </pc:spChg>
        <pc:spChg chg="del">
          <ac:chgData name="윤희동" userId="6010d95f-a473-407c-9b08-8edc5be2a9e1" providerId="ADAL" clId="{D7A32A58-9C6B-45B6-9AA7-442496294360}" dt="2021-07-22T23:06:42.328" v="691" actId="478"/>
          <ac:spMkLst>
            <pc:docMk/>
            <pc:sldMk cId="955794163" sldId="395"/>
            <ac:spMk id="15" creationId="{F39E756B-F865-4181-B83C-F3DBDD66B21E}"/>
          </ac:spMkLst>
        </pc:spChg>
        <pc:spChg chg="del">
          <ac:chgData name="윤희동" userId="6010d95f-a473-407c-9b08-8edc5be2a9e1" providerId="ADAL" clId="{D7A32A58-9C6B-45B6-9AA7-442496294360}" dt="2021-07-22T23:06:45.230" v="693" actId="478"/>
          <ac:spMkLst>
            <pc:docMk/>
            <pc:sldMk cId="955794163" sldId="395"/>
            <ac:spMk id="16" creationId="{C8328A0F-CDF5-4B2C-8953-4231E117A53D}"/>
          </ac:spMkLst>
        </pc:spChg>
        <pc:spChg chg="del">
          <ac:chgData name="윤희동" userId="6010d95f-a473-407c-9b08-8edc5be2a9e1" providerId="ADAL" clId="{D7A32A58-9C6B-45B6-9AA7-442496294360}" dt="2021-07-22T23:06:43.812" v="692" actId="478"/>
          <ac:spMkLst>
            <pc:docMk/>
            <pc:sldMk cId="955794163" sldId="395"/>
            <ac:spMk id="17" creationId="{AAA4F188-0738-4FE0-9A4F-97B80746D116}"/>
          </ac:spMkLst>
        </pc:spChg>
        <pc:spChg chg="add del mod">
          <ac:chgData name="윤희동" userId="6010d95f-a473-407c-9b08-8edc5be2a9e1" providerId="ADAL" clId="{D7A32A58-9C6B-45B6-9AA7-442496294360}" dt="2021-07-22T23:07:13.324" v="696" actId="478"/>
          <ac:spMkLst>
            <pc:docMk/>
            <pc:sldMk cId="955794163" sldId="395"/>
            <ac:spMk id="18" creationId="{A2118DD5-1EEC-4EC9-AE9E-515F68D2A2E3}"/>
          </ac:spMkLst>
        </pc:spChg>
        <pc:spChg chg="add mod topLvl">
          <ac:chgData name="윤희동" userId="6010d95f-a473-407c-9b08-8edc5be2a9e1" providerId="ADAL" clId="{D7A32A58-9C6B-45B6-9AA7-442496294360}" dt="2021-07-22T23:26:41.105" v="1892" actId="165"/>
          <ac:spMkLst>
            <pc:docMk/>
            <pc:sldMk cId="955794163" sldId="395"/>
            <ac:spMk id="19" creationId="{89F3593B-39B0-4799-84D9-FE218EA19539}"/>
          </ac:spMkLst>
        </pc:spChg>
        <pc:spChg chg="add mod topLvl">
          <ac:chgData name="윤희동" userId="6010d95f-a473-407c-9b08-8edc5be2a9e1" providerId="ADAL" clId="{D7A32A58-9C6B-45B6-9AA7-442496294360}" dt="2021-07-22T23:26:41.105" v="1892" actId="165"/>
          <ac:spMkLst>
            <pc:docMk/>
            <pc:sldMk cId="955794163" sldId="395"/>
            <ac:spMk id="20" creationId="{C2BCA27C-3CD1-45E5-B2A7-E8395B00BAAB}"/>
          </ac:spMkLst>
        </pc:spChg>
        <pc:spChg chg="add mod topLvl">
          <ac:chgData name="윤희동" userId="6010d95f-a473-407c-9b08-8edc5be2a9e1" providerId="ADAL" clId="{D7A32A58-9C6B-45B6-9AA7-442496294360}" dt="2021-07-22T23:26:41.105" v="1892" actId="165"/>
          <ac:spMkLst>
            <pc:docMk/>
            <pc:sldMk cId="955794163" sldId="395"/>
            <ac:spMk id="21" creationId="{42DCE28A-128B-4D7B-B2EB-1C13ADAF0352}"/>
          </ac:spMkLst>
        </pc:spChg>
        <pc:spChg chg="add mod topLvl">
          <ac:chgData name="윤희동" userId="6010d95f-a473-407c-9b08-8edc5be2a9e1" providerId="ADAL" clId="{D7A32A58-9C6B-45B6-9AA7-442496294360}" dt="2021-07-22T23:26:41.105" v="1892" actId="165"/>
          <ac:spMkLst>
            <pc:docMk/>
            <pc:sldMk cId="955794163" sldId="395"/>
            <ac:spMk id="22" creationId="{BED7A162-F61D-4E33-BCB7-7A761C251BAC}"/>
          </ac:spMkLst>
        </pc:spChg>
        <pc:spChg chg="add mod">
          <ac:chgData name="윤희동" userId="6010d95f-a473-407c-9b08-8edc5be2a9e1" providerId="ADAL" clId="{D7A32A58-9C6B-45B6-9AA7-442496294360}" dt="2021-07-22T23:13:48.239" v="751"/>
          <ac:spMkLst>
            <pc:docMk/>
            <pc:sldMk cId="955794163" sldId="395"/>
            <ac:spMk id="26" creationId="{0C9E2A7D-055F-4E4C-A8FC-D970F4FE9004}"/>
          </ac:spMkLst>
        </pc:spChg>
        <pc:spChg chg="add mod">
          <ac:chgData name="윤희동" userId="6010d95f-a473-407c-9b08-8edc5be2a9e1" providerId="ADAL" clId="{D7A32A58-9C6B-45B6-9AA7-442496294360}" dt="2021-07-22T23:16:27.949" v="828" actId="1076"/>
          <ac:spMkLst>
            <pc:docMk/>
            <pc:sldMk cId="955794163" sldId="395"/>
            <ac:spMk id="27" creationId="{7088444D-154E-457E-894C-B12C060881A5}"/>
          </ac:spMkLst>
        </pc:spChg>
        <pc:spChg chg="add mod">
          <ac:chgData name="윤희동" userId="6010d95f-a473-407c-9b08-8edc5be2a9e1" providerId="ADAL" clId="{D7A32A58-9C6B-45B6-9AA7-442496294360}" dt="2021-07-22T23:14:30.577" v="796" actId="14100"/>
          <ac:spMkLst>
            <pc:docMk/>
            <pc:sldMk cId="955794163" sldId="395"/>
            <ac:spMk id="29" creationId="{584676BA-A4A7-4216-95EE-38864A7E6730}"/>
          </ac:spMkLst>
        </pc:spChg>
        <pc:spChg chg="mod">
          <ac:chgData name="윤희동" userId="6010d95f-a473-407c-9b08-8edc5be2a9e1" providerId="ADAL" clId="{D7A32A58-9C6B-45B6-9AA7-442496294360}" dt="2021-07-22T23:14:51.466" v="805"/>
          <ac:spMkLst>
            <pc:docMk/>
            <pc:sldMk cId="955794163" sldId="395"/>
            <ac:spMk id="33" creationId="{206FFA94-2428-43A8-ADBA-308436C4CB55}"/>
          </ac:spMkLst>
        </pc:spChg>
        <pc:spChg chg="mod">
          <ac:chgData name="윤희동" userId="6010d95f-a473-407c-9b08-8edc5be2a9e1" providerId="ADAL" clId="{D7A32A58-9C6B-45B6-9AA7-442496294360}" dt="2021-07-22T23:14:51.466" v="805"/>
          <ac:spMkLst>
            <pc:docMk/>
            <pc:sldMk cId="955794163" sldId="395"/>
            <ac:spMk id="34" creationId="{3E8C2B34-4246-4F21-881C-285998F19B83}"/>
          </ac:spMkLst>
        </pc:spChg>
        <pc:spChg chg="mod">
          <ac:chgData name="윤희동" userId="6010d95f-a473-407c-9b08-8edc5be2a9e1" providerId="ADAL" clId="{D7A32A58-9C6B-45B6-9AA7-442496294360}" dt="2021-07-22T23:15:01.984" v="807"/>
          <ac:spMkLst>
            <pc:docMk/>
            <pc:sldMk cId="955794163" sldId="395"/>
            <ac:spMk id="36" creationId="{9DDC2A4A-9658-4A50-B4A4-5464C5BE592A}"/>
          </ac:spMkLst>
        </pc:spChg>
        <pc:spChg chg="mod">
          <ac:chgData name="윤희동" userId="6010d95f-a473-407c-9b08-8edc5be2a9e1" providerId="ADAL" clId="{D7A32A58-9C6B-45B6-9AA7-442496294360}" dt="2021-07-22T23:15:01.984" v="807"/>
          <ac:spMkLst>
            <pc:docMk/>
            <pc:sldMk cId="955794163" sldId="395"/>
            <ac:spMk id="37" creationId="{87A6C05D-4F58-47C2-9DDE-2A92B587BFBB}"/>
          </ac:spMkLst>
        </pc:spChg>
        <pc:spChg chg="mod">
          <ac:chgData name="윤희동" userId="6010d95f-a473-407c-9b08-8edc5be2a9e1" providerId="ADAL" clId="{D7A32A58-9C6B-45B6-9AA7-442496294360}" dt="2021-07-22T23:15:05.207" v="809"/>
          <ac:spMkLst>
            <pc:docMk/>
            <pc:sldMk cId="955794163" sldId="395"/>
            <ac:spMk id="39" creationId="{29071950-BB8B-42CE-88CF-D55AC57D1379}"/>
          </ac:spMkLst>
        </pc:spChg>
        <pc:spChg chg="mod">
          <ac:chgData name="윤희동" userId="6010d95f-a473-407c-9b08-8edc5be2a9e1" providerId="ADAL" clId="{D7A32A58-9C6B-45B6-9AA7-442496294360}" dt="2021-07-22T23:15:10.259" v="811" actId="20577"/>
          <ac:spMkLst>
            <pc:docMk/>
            <pc:sldMk cId="955794163" sldId="395"/>
            <ac:spMk id="40" creationId="{2A4CFCD4-E2EF-4E50-8486-967F1BC51DA5}"/>
          </ac:spMkLst>
        </pc:spChg>
        <pc:spChg chg="add del mod">
          <ac:chgData name="윤희동" userId="6010d95f-a473-407c-9b08-8edc5be2a9e1" providerId="ADAL" clId="{D7A32A58-9C6B-45B6-9AA7-442496294360}" dt="2021-07-22T23:15:15.133" v="813"/>
          <ac:spMkLst>
            <pc:docMk/>
            <pc:sldMk cId="955794163" sldId="395"/>
            <ac:spMk id="41" creationId="{20499515-5841-4EF7-821B-4954C7FC1294}"/>
          </ac:spMkLst>
        </pc:spChg>
        <pc:spChg chg="mod">
          <ac:chgData name="윤희동" userId="6010d95f-a473-407c-9b08-8edc5be2a9e1" providerId="ADAL" clId="{D7A32A58-9C6B-45B6-9AA7-442496294360}" dt="2021-07-22T23:15:17.195" v="814"/>
          <ac:spMkLst>
            <pc:docMk/>
            <pc:sldMk cId="955794163" sldId="395"/>
            <ac:spMk id="43" creationId="{422597E0-3A88-45AD-8DBD-DC1889AC132A}"/>
          </ac:spMkLst>
        </pc:spChg>
        <pc:spChg chg="mod">
          <ac:chgData name="윤희동" userId="6010d95f-a473-407c-9b08-8edc5be2a9e1" providerId="ADAL" clId="{D7A32A58-9C6B-45B6-9AA7-442496294360}" dt="2021-07-22T23:15:30.726" v="818"/>
          <ac:spMkLst>
            <pc:docMk/>
            <pc:sldMk cId="955794163" sldId="395"/>
            <ac:spMk id="44" creationId="{71F0A842-B10D-44A8-9E2E-E382CEB8462F}"/>
          </ac:spMkLst>
        </pc:spChg>
        <pc:spChg chg="mod">
          <ac:chgData name="윤희동" userId="6010d95f-a473-407c-9b08-8edc5be2a9e1" providerId="ADAL" clId="{D7A32A58-9C6B-45B6-9AA7-442496294360}" dt="2021-07-22T23:16:49.169" v="832"/>
          <ac:spMkLst>
            <pc:docMk/>
            <pc:sldMk cId="955794163" sldId="395"/>
            <ac:spMk id="48" creationId="{F1E2E283-F146-4C22-A285-FA8CF52357F8}"/>
          </ac:spMkLst>
        </pc:spChg>
        <pc:spChg chg="mod">
          <ac:chgData name="윤희동" userId="6010d95f-a473-407c-9b08-8edc5be2a9e1" providerId="ADAL" clId="{D7A32A58-9C6B-45B6-9AA7-442496294360}" dt="2021-07-22T23:17:02.198" v="839" actId="20577"/>
          <ac:spMkLst>
            <pc:docMk/>
            <pc:sldMk cId="955794163" sldId="395"/>
            <ac:spMk id="49" creationId="{E22818E8-44A0-4CAC-BC01-239AE1EEF25C}"/>
          </ac:spMkLst>
        </pc:spChg>
        <pc:spChg chg="mod">
          <ac:chgData name="윤희동" userId="6010d95f-a473-407c-9b08-8edc5be2a9e1" providerId="ADAL" clId="{D7A32A58-9C6B-45B6-9AA7-442496294360}" dt="2021-07-22T23:17:11.132" v="841"/>
          <ac:spMkLst>
            <pc:docMk/>
            <pc:sldMk cId="955794163" sldId="395"/>
            <ac:spMk id="51" creationId="{2E173F55-A15F-401E-A43A-2B46BF8C2948}"/>
          </ac:spMkLst>
        </pc:spChg>
        <pc:spChg chg="mod">
          <ac:chgData name="윤희동" userId="6010d95f-a473-407c-9b08-8edc5be2a9e1" providerId="ADAL" clId="{D7A32A58-9C6B-45B6-9AA7-442496294360}" dt="2021-07-22T23:17:16.020" v="843" actId="20577"/>
          <ac:spMkLst>
            <pc:docMk/>
            <pc:sldMk cId="955794163" sldId="395"/>
            <ac:spMk id="52" creationId="{A590C6C5-7805-495C-8296-E295CEDEEA62}"/>
          </ac:spMkLst>
        </pc:spChg>
        <pc:spChg chg="mod">
          <ac:chgData name="윤희동" userId="6010d95f-a473-407c-9b08-8edc5be2a9e1" providerId="ADAL" clId="{D7A32A58-9C6B-45B6-9AA7-442496294360}" dt="2021-07-22T23:17:19.092" v="844"/>
          <ac:spMkLst>
            <pc:docMk/>
            <pc:sldMk cId="955794163" sldId="395"/>
            <ac:spMk id="54" creationId="{60EA9B85-5A83-4CEA-AAF2-FD8F857D4F22}"/>
          </ac:spMkLst>
        </pc:spChg>
        <pc:spChg chg="mod">
          <ac:chgData name="윤희동" userId="6010d95f-a473-407c-9b08-8edc5be2a9e1" providerId="ADAL" clId="{D7A32A58-9C6B-45B6-9AA7-442496294360}" dt="2021-07-22T23:17:19.092" v="844"/>
          <ac:spMkLst>
            <pc:docMk/>
            <pc:sldMk cId="955794163" sldId="395"/>
            <ac:spMk id="55" creationId="{B574CCFD-AAE2-45FA-BED5-232039370229}"/>
          </ac:spMkLst>
        </pc:spChg>
        <pc:spChg chg="mod">
          <ac:chgData name="윤희동" userId="6010d95f-a473-407c-9b08-8edc5be2a9e1" providerId="ADAL" clId="{D7A32A58-9C6B-45B6-9AA7-442496294360}" dt="2021-07-22T23:17:24.667" v="846"/>
          <ac:spMkLst>
            <pc:docMk/>
            <pc:sldMk cId="955794163" sldId="395"/>
            <ac:spMk id="57" creationId="{C1C07470-187E-4F5F-A6FA-8C17C0E9CC44}"/>
          </ac:spMkLst>
        </pc:spChg>
        <pc:spChg chg="mod">
          <ac:chgData name="윤희동" userId="6010d95f-a473-407c-9b08-8edc5be2a9e1" providerId="ADAL" clId="{D7A32A58-9C6B-45B6-9AA7-442496294360}" dt="2021-07-22T23:17:29.503" v="849" actId="20577"/>
          <ac:spMkLst>
            <pc:docMk/>
            <pc:sldMk cId="955794163" sldId="395"/>
            <ac:spMk id="58" creationId="{C58FA3EE-12F4-42F2-BEB4-4CA6DD96AF63}"/>
          </ac:spMkLst>
        </pc:spChg>
        <pc:spChg chg="mod">
          <ac:chgData name="윤희동" userId="6010d95f-a473-407c-9b08-8edc5be2a9e1" providerId="ADAL" clId="{D7A32A58-9C6B-45B6-9AA7-442496294360}" dt="2021-07-22T23:17:32.638" v="850"/>
          <ac:spMkLst>
            <pc:docMk/>
            <pc:sldMk cId="955794163" sldId="395"/>
            <ac:spMk id="60" creationId="{BAB1C2B8-D853-4CE1-B18C-96C461A3CF08}"/>
          </ac:spMkLst>
        </pc:spChg>
        <pc:spChg chg="mod">
          <ac:chgData name="윤희동" userId="6010d95f-a473-407c-9b08-8edc5be2a9e1" providerId="ADAL" clId="{D7A32A58-9C6B-45B6-9AA7-442496294360}" dt="2021-07-22T23:17:32.638" v="850"/>
          <ac:spMkLst>
            <pc:docMk/>
            <pc:sldMk cId="955794163" sldId="395"/>
            <ac:spMk id="61" creationId="{CA42E966-5035-4F4D-81EF-050BCCCFE354}"/>
          </ac:spMkLst>
        </pc:spChg>
        <pc:spChg chg="add mod">
          <ac:chgData name="윤희동" userId="6010d95f-a473-407c-9b08-8edc5be2a9e1" providerId="ADAL" clId="{D7A32A58-9C6B-45B6-9AA7-442496294360}" dt="2021-07-22T23:22:39.665" v="1444"/>
          <ac:spMkLst>
            <pc:docMk/>
            <pc:sldMk cId="955794163" sldId="395"/>
            <ac:spMk id="64" creationId="{23A81F80-6416-4C35-8B1E-C90181851344}"/>
          </ac:spMkLst>
        </pc:spChg>
        <pc:spChg chg="mod">
          <ac:chgData name="윤희동" userId="6010d95f-a473-407c-9b08-8edc5be2a9e1" providerId="ADAL" clId="{D7A32A58-9C6B-45B6-9AA7-442496294360}" dt="2021-07-22T23:22:46.504" v="1446"/>
          <ac:spMkLst>
            <pc:docMk/>
            <pc:sldMk cId="955794163" sldId="395"/>
            <ac:spMk id="66" creationId="{98D2DC18-30D2-46C2-B5E6-F5E33108D280}"/>
          </ac:spMkLst>
        </pc:spChg>
        <pc:spChg chg="mod">
          <ac:chgData name="윤희동" userId="6010d95f-a473-407c-9b08-8edc5be2a9e1" providerId="ADAL" clId="{D7A32A58-9C6B-45B6-9AA7-442496294360}" dt="2021-07-22T23:22:52.622" v="1450" actId="20577"/>
          <ac:spMkLst>
            <pc:docMk/>
            <pc:sldMk cId="955794163" sldId="395"/>
            <ac:spMk id="67" creationId="{2B87DB3E-F0A2-423C-B27B-C03EF6F575D8}"/>
          </ac:spMkLst>
        </pc:spChg>
        <pc:spChg chg="mod">
          <ac:chgData name="윤희동" userId="6010d95f-a473-407c-9b08-8edc5be2a9e1" providerId="ADAL" clId="{D7A32A58-9C6B-45B6-9AA7-442496294360}" dt="2021-07-22T23:24:42.231" v="1720"/>
          <ac:spMkLst>
            <pc:docMk/>
            <pc:sldMk cId="955794163" sldId="395"/>
            <ac:spMk id="69" creationId="{AA6D13FE-352A-44F3-9914-E0EC57EF0771}"/>
          </ac:spMkLst>
        </pc:spChg>
        <pc:spChg chg="mod">
          <ac:chgData name="윤희동" userId="6010d95f-a473-407c-9b08-8edc5be2a9e1" providerId="ADAL" clId="{D7A32A58-9C6B-45B6-9AA7-442496294360}" dt="2021-07-22T23:24:46.804" v="1722" actId="20577"/>
          <ac:spMkLst>
            <pc:docMk/>
            <pc:sldMk cId="955794163" sldId="395"/>
            <ac:spMk id="70" creationId="{9963FC13-999F-423E-9C9B-2EA810FD7EE5}"/>
          </ac:spMkLst>
        </pc:spChg>
        <pc:grpChg chg="add del mod">
          <ac:chgData name="윤희동" userId="6010d95f-a473-407c-9b08-8edc5be2a9e1" providerId="ADAL" clId="{D7A32A58-9C6B-45B6-9AA7-442496294360}" dt="2021-07-22T23:26:41.105" v="1892" actId="165"/>
          <ac:grpSpMkLst>
            <pc:docMk/>
            <pc:sldMk cId="955794163" sldId="395"/>
            <ac:grpSpMk id="25" creationId="{F3343565-29F3-4F61-96E4-93BCD24A4307}"/>
          </ac:grpSpMkLst>
        </pc:grpChg>
        <pc:grpChg chg="add mod">
          <ac:chgData name="윤희동" userId="6010d95f-a473-407c-9b08-8edc5be2a9e1" providerId="ADAL" clId="{D7A32A58-9C6B-45B6-9AA7-442496294360}" dt="2021-07-22T23:16:33.998" v="829" actId="1076"/>
          <ac:grpSpMkLst>
            <pc:docMk/>
            <pc:sldMk cId="955794163" sldId="395"/>
            <ac:grpSpMk id="32" creationId="{E36CE2E6-9BD3-4888-A4BE-2DE5CD6C770B}"/>
          </ac:grpSpMkLst>
        </pc:grpChg>
        <pc:grpChg chg="add mod">
          <ac:chgData name="윤희동" userId="6010d95f-a473-407c-9b08-8edc5be2a9e1" providerId="ADAL" clId="{D7A32A58-9C6B-45B6-9AA7-442496294360}" dt="2021-07-22T23:16:33.998" v="829" actId="1076"/>
          <ac:grpSpMkLst>
            <pc:docMk/>
            <pc:sldMk cId="955794163" sldId="395"/>
            <ac:grpSpMk id="35" creationId="{84CD820F-65CF-438D-891D-293B91E4D4D1}"/>
          </ac:grpSpMkLst>
        </pc:grpChg>
        <pc:grpChg chg="add mod">
          <ac:chgData name="윤희동" userId="6010d95f-a473-407c-9b08-8edc5be2a9e1" providerId="ADAL" clId="{D7A32A58-9C6B-45B6-9AA7-442496294360}" dt="2021-07-22T23:16:41.405" v="830" actId="1076"/>
          <ac:grpSpMkLst>
            <pc:docMk/>
            <pc:sldMk cId="955794163" sldId="395"/>
            <ac:grpSpMk id="38" creationId="{6E900A22-2979-4BEE-BA64-D5822F2FF030}"/>
          </ac:grpSpMkLst>
        </pc:grpChg>
        <pc:grpChg chg="add mod">
          <ac:chgData name="윤희동" userId="6010d95f-a473-407c-9b08-8edc5be2a9e1" providerId="ADAL" clId="{D7A32A58-9C6B-45B6-9AA7-442496294360}" dt="2021-07-22T23:16:54.724" v="834" actId="1076"/>
          <ac:grpSpMkLst>
            <pc:docMk/>
            <pc:sldMk cId="955794163" sldId="395"/>
            <ac:grpSpMk id="42" creationId="{94F3951C-D0AD-4DF5-9EB6-BA914466D815}"/>
          </ac:grpSpMkLst>
        </pc:grpChg>
        <pc:grpChg chg="add mod">
          <ac:chgData name="윤희동" userId="6010d95f-a473-407c-9b08-8edc5be2a9e1" providerId="ADAL" clId="{D7A32A58-9C6B-45B6-9AA7-442496294360}" dt="2021-07-22T23:16:21.942" v="826" actId="1076"/>
          <ac:grpSpMkLst>
            <pc:docMk/>
            <pc:sldMk cId="955794163" sldId="395"/>
            <ac:grpSpMk id="46" creationId="{E80674C9-2804-4422-8B2E-34CBE47C9B07}"/>
          </ac:grpSpMkLst>
        </pc:grpChg>
        <pc:grpChg chg="add mod">
          <ac:chgData name="윤희동" userId="6010d95f-a473-407c-9b08-8edc5be2a9e1" providerId="ADAL" clId="{D7A32A58-9C6B-45B6-9AA7-442496294360}" dt="2021-07-22T23:17:10.596" v="840" actId="1076"/>
          <ac:grpSpMkLst>
            <pc:docMk/>
            <pc:sldMk cId="955794163" sldId="395"/>
            <ac:grpSpMk id="47" creationId="{431911AB-ED51-4774-B7E0-AF11F59C25B6}"/>
          </ac:grpSpMkLst>
        </pc:grpChg>
        <pc:grpChg chg="add mod">
          <ac:chgData name="윤희동" userId="6010d95f-a473-407c-9b08-8edc5be2a9e1" providerId="ADAL" clId="{D7A32A58-9C6B-45B6-9AA7-442496294360}" dt="2021-07-22T23:17:13.741" v="842" actId="1076"/>
          <ac:grpSpMkLst>
            <pc:docMk/>
            <pc:sldMk cId="955794163" sldId="395"/>
            <ac:grpSpMk id="50" creationId="{65DE233E-7602-4C70-A998-7723E791DC60}"/>
          </ac:grpSpMkLst>
        </pc:grpChg>
        <pc:grpChg chg="add mod">
          <ac:chgData name="윤희동" userId="6010d95f-a473-407c-9b08-8edc5be2a9e1" providerId="ADAL" clId="{D7A32A58-9C6B-45B6-9AA7-442496294360}" dt="2021-07-22T23:17:22.452" v="845" actId="1076"/>
          <ac:grpSpMkLst>
            <pc:docMk/>
            <pc:sldMk cId="955794163" sldId="395"/>
            <ac:grpSpMk id="53" creationId="{78CB33C7-DAC3-4AF5-82D9-552EA2B78CA4}"/>
          </ac:grpSpMkLst>
        </pc:grpChg>
        <pc:grpChg chg="add mod">
          <ac:chgData name="윤희동" userId="6010d95f-a473-407c-9b08-8edc5be2a9e1" providerId="ADAL" clId="{D7A32A58-9C6B-45B6-9AA7-442496294360}" dt="2021-07-22T23:17:26.148" v="847" actId="1076"/>
          <ac:grpSpMkLst>
            <pc:docMk/>
            <pc:sldMk cId="955794163" sldId="395"/>
            <ac:grpSpMk id="56" creationId="{2B28D3B8-2664-4DED-974A-92F73D587812}"/>
          </ac:grpSpMkLst>
        </pc:grpChg>
        <pc:grpChg chg="add mod">
          <ac:chgData name="윤희동" userId="6010d95f-a473-407c-9b08-8edc5be2a9e1" providerId="ADAL" clId="{D7A32A58-9C6B-45B6-9AA7-442496294360}" dt="2021-07-22T23:17:35.876" v="851" actId="1076"/>
          <ac:grpSpMkLst>
            <pc:docMk/>
            <pc:sldMk cId="955794163" sldId="395"/>
            <ac:grpSpMk id="59" creationId="{78E68938-13F1-4C5E-BA06-D37E056A3498}"/>
          </ac:grpSpMkLst>
        </pc:grpChg>
        <pc:grpChg chg="add mod">
          <ac:chgData name="윤희동" userId="6010d95f-a473-407c-9b08-8edc5be2a9e1" providerId="ADAL" clId="{D7A32A58-9C6B-45B6-9AA7-442496294360}" dt="2021-07-22T23:22:49.385" v="1447" actId="1076"/>
          <ac:grpSpMkLst>
            <pc:docMk/>
            <pc:sldMk cId="955794163" sldId="395"/>
            <ac:grpSpMk id="65" creationId="{A9606B0A-EA49-4721-AC2B-B3CB45DA75DF}"/>
          </ac:grpSpMkLst>
        </pc:grpChg>
        <pc:grpChg chg="add mod">
          <ac:chgData name="윤희동" userId="6010d95f-a473-407c-9b08-8edc5be2a9e1" providerId="ADAL" clId="{D7A32A58-9C6B-45B6-9AA7-442496294360}" dt="2021-07-22T23:24:44.405" v="1721" actId="1076"/>
          <ac:grpSpMkLst>
            <pc:docMk/>
            <pc:sldMk cId="955794163" sldId="395"/>
            <ac:grpSpMk id="68" creationId="{D703FB5A-0526-411B-9FB1-EB9E1E58F05D}"/>
          </ac:grpSpMkLst>
        </pc:grpChg>
        <pc:graphicFrameChg chg="add mod modGraphic">
          <ac:chgData name="윤희동" userId="6010d95f-a473-407c-9b08-8edc5be2a9e1" providerId="ADAL" clId="{D7A32A58-9C6B-45B6-9AA7-442496294360}" dt="2021-07-22T23:24:37.782" v="1719"/>
          <ac:graphicFrameMkLst>
            <pc:docMk/>
            <pc:sldMk cId="955794163" sldId="395"/>
            <ac:graphicFrameMk id="45" creationId="{D299E04A-84FD-4413-A3F8-C7E536576798}"/>
          </ac:graphicFrameMkLst>
        </pc:graphicFrameChg>
        <pc:picChg chg="add del mod">
          <ac:chgData name="윤희동" userId="6010d95f-a473-407c-9b08-8edc5be2a9e1" providerId="ADAL" clId="{D7A32A58-9C6B-45B6-9AA7-442496294360}" dt="2021-07-22T23:11:44.020" v="713" actId="478"/>
          <ac:picMkLst>
            <pc:docMk/>
            <pc:sldMk cId="955794163" sldId="395"/>
            <ac:picMk id="4" creationId="{D075A213-C8C1-4DBC-8C18-83B9BDFE98F0}"/>
          </ac:picMkLst>
        </pc:picChg>
        <pc:picChg chg="add mod ord topLvl">
          <ac:chgData name="윤희동" userId="6010d95f-a473-407c-9b08-8edc5be2a9e1" providerId="ADAL" clId="{D7A32A58-9C6B-45B6-9AA7-442496294360}" dt="2021-07-22T23:26:41.105" v="1892" actId="165"/>
          <ac:picMkLst>
            <pc:docMk/>
            <pc:sldMk cId="955794163" sldId="395"/>
            <ac:picMk id="7" creationId="{D8227510-E710-4C6D-8685-473BB1B753E7}"/>
          </ac:picMkLst>
        </pc:picChg>
        <pc:picChg chg="add mod">
          <ac:chgData name="윤희동" userId="6010d95f-a473-407c-9b08-8edc5be2a9e1" providerId="ADAL" clId="{D7A32A58-9C6B-45B6-9AA7-442496294360}" dt="2021-07-22T23:15:56.401" v="821" actId="164"/>
          <ac:picMkLst>
            <pc:docMk/>
            <pc:sldMk cId="955794163" sldId="395"/>
            <ac:picMk id="24" creationId="{52BDB5CA-0BBB-43A3-BC67-D95B68773734}"/>
          </ac:picMkLst>
        </pc:picChg>
        <pc:picChg chg="add del mod modCrop">
          <ac:chgData name="윤희동" userId="6010d95f-a473-407c-9b08-8edc5be2a9e1" providerId="ADAL" clId="{D7A32A58-9C6B-45B6-9AA7-442496294360}" dt="2021-07-22T23:14:45.645" v="803" actId="21"/>
          <ac:picMkLst>
            <pc:docMk/>
            <pc:sldMk cId="955794163" sldId="395"/>
            <ac:picMk id="28" creationId="{55EAE872-0894-435D-A646-837E0D3C63CB}"/>
          </ac:picMkLst>
        </pc:picChg>
        <pc:picChg chg="add del mod">
          <ac:chgData name="윤희동" userId="6010d95f-a473-407c-9b08-8edc5be2a9e1" providerId="ADAL" clId="{D7A32A58-9C6B-45B6-9AA7-442496294360}" dt="2021-07-22T23:14:41.129" v="801" actId="478"/>
          <ac:picMkLst>
            <pc:docMk/>
            <pc:sldMk cId="955794163" sldId="395"/>
            <ac:picMk id="30" creationId="{DC028D33-4E09-4B18-962A-97026091C3DC}"/>
          </ac:picMkLst>
        </pc:picChg>
        <pc:picChg chg="add mod">
          <ac:chgData name="윤희동" userId="6010d95f-a473-407c-9b08-8edc5be2a9e1" providerId="ADAL" clId="{D7A32A58-9C6B-45B6-9AA7-442496294360}" dt="2021-07-22T23:16:03.870" v="823" actId="1076"/>
          <ac:picMkLst>
            <pc:docMk/>
            <pc:sldMk cId="955794163" sldId="395"/>
            <ac:picMk id="31" creationId="{4D7977C6-AA5F-4F8A-900A-72618FEB1B37}"/>
          </ac:picMkLst>
        </pc:picChg>
        <pc:picChg chg="add mod">
          <ac:chgData name="윤희동" userId="6010d95f-a473-407c-9b08-8edc5be2a9e1" providerId="ADAL" clId="{D7A32A58-9C6B-45B6-9AA7-442496294360}" dt="2021-07-22T23:22:42.096" v="1445" actId="1076"/>
          <ac:picMkLst>
            <pc:docMk/>
            <pc:sldMk cId="955794163" sldId="395"/>
            <ac:picMk id="63" creationId="{84612607-9F5D-4FCB-8C8E-3294EB241D16}"/>
          </ac:picMkLst>
        </pc:picChg>
      </pc:sldChg>
      <pc:sldChg chg="addSp delSp modSp add mod">
        <pc:chgData name="윤희동" userId="6010d95f-a473-407c-9b08-8edc5be2a9e1" providerId="ADAL" clId="{D7A32A58-9C6B-45B6-9AA7-442496294360}" dt="2021-07-22T23:36:28.467" v="2641" actId="1076"/>
        <pc:sldMkLst>
          <pc:docMk/>
          <pc:sldMk cId="1821021685" sldId="396"/>
        </pc:sldMkLst>
        <pc:spChg chg="mod">
          <ac:chgData name="윤희동" userId="6010d95f-a473-407c-9b08-8edc5be2a9e1" providerId="ADAL" clId="{D7A32A58-9C6B-45B6-9AA7-442496294360}" dt="2021-07-22T23:25:28.313" v="1738"/>
          <ac:spMkLst>
            <pc:docMk/>
            <pc:sldMk cId="1821021685" sldId="396"/>
            <ac:spMk id="8" creationId="{00000000-0000-0000-0000-000000000000}"/>
          </ac:spMkLst>
        </pc:spChg>
        <pc:spChg chg="del mod">
          <ac:chgData name="윤희동" userId="6010d95f-a473-407c-9b08-8edc5be2a9e1" providerId="ADAL" clId="{D7A32A58-9C6B-45B6-9AA7-442496294360}" dt="2021-07-22T23:25:36.840" v="1744" actId="478"/>
          <ac:spMkLst>
            <pc:docMk/>
            <pc:sldMk cId="1821021685" sldId="396"/>
            <ac:spMk id="27" creationId="{7088444D-154E-457E-894C-B12C060881A5}"/>
          </ac:spMkLst>
        </pc:spChg>
        <pc:spChg chg="del">
          <ac:chgData name="윤희동" userId="6010d95f-a473-407c-9b08-8edc5be2a9e1" providerId="ADAL" clId="{D7A32A58-9C6B-45B6-9AA7-442496294360}" dt="2021-07-22T23:25:34.169" v="1741" actId="478"/>
          <ac:spMkLst>
            <pc:docMk/>
            <pc:sldMk cId="1821021685" sldId="396"/>
            <ac:spMk id="29" creationId="{584676BA-A4A7-4216-95EE-38864A7E6730}"/>
          </ac:spMkLst>
        </pc:spChg>
        <pc:spChg chg="del">
          <ac:chgData name="윤희동" userId="6010d95f-a473-407c-9b08-8edc5be2a9e1" providerId="ADAL" clId="{D7A32A58-9C6B-45B6-9AA7-442496294360}" dt="2021-07-22T23:25:34.169" v="1741" actId="478"/>
          <ac:spMkLst>
            <pc:docMk/>
            <pc:sldMk cId="1821021685" sldId="396"/>
            <ac:spMk id="64" creationId="{23A81F80-6416-4C35-8B1E-C90181851344}"/>
          </ac:spMkLst>
        </pc:spChg>
        <pc:spChg chg="mod">
          <ac:chgData name="윤희동" userId="6010d95f-a473-407c-9b08-8edc5be2a9e1" providerId="ADAL" clId="{D7A32A58-9C6B-45B6-9AA7-442496294360}" dt="2021-07-22T23:26:35.924" v="1890"/>
          <ac:spMkLst>
            <pc:docMk/>
            <pc:sldMk cId="1821021685" sldId="396"/>
            <ac:spMk id="72" creationId="{23680D05-5A1F-43E5-BAC2-1A29B7D7A405}"/>
          </ac:spMkLst>
        </pc:spChg>
        <pc:spChg chg="mod">
          <ac:chgData name="윤희동" userId="6010d95f-a473-407c-9b08-8edc5be2a9e1" providerId="ADAL" clId="{D7A32A58-9C6B-45B6-9AA7-442496294360}" dt="2021-07-22T23:26:35.924" v="1890"/>
          <ac:spMkLst>
            <pc:docMk/>
            <pc:sldMk cId="1821021685" sldId="396"/>
            <ac:spMk id="73" creationId="{B22DFCEB-AC72-47F5-9356-F52A799AE9FE}"/>
          </ac:spMkLst>
        </pc:spChg>
        <pc:spChg chg="mod">
          <ac:chgData name="윤희동" userId="6010d95f-a473-407c-9b08-8edc5be2a9e1" providerId="ADAL" clId="{D7A32A58-9C6B-45B6-9AA7-442496294360}" dt="2021-07-22T23:26:35.924" v="1890"/>
          <ac:spMkLst>
            <pc:docMk/>
            <pc:sldMk cId="1821021685" sldId="396"/>
            <ac:spMk id="74" creationId="{7B0CB98B-0334-4E4D-AB4D-FBBC1AD01935}"/>
          </ac:spMkLst>
        </pc:spChg>
        <pc:spChg chg="mod">
          <ac:chgData name="윤희동" userId="6010d95f-a473-407c-9b08-8edc5be2a9e1" providerId="ADAL" clId="{D7A32A58-9C6B-45B6-9AA7-442496294360}" dt="2021-07-22T23:26:35.924" v="1890"/>
          <ac:spMkLst>
            <pc:docMk/>
            <pc:sldMk cId="1821021685" sldId="396"/>
            <ac:spMk id="75" creationId="{9806E66B-F7F5-47D6-93A2-D72311816A80}"/>
          </ac:spMkLst>
        </pc:spChg>
        <pc:spChg chg="mod">
          <ac:chgData name="윤희동" userId="6010d95f-a473-407c-9b08-8edc5be2a9e1" providerId="ADAL" clId="{D7A32A58-9C6B-45B6-9AA7-442496294360}" dt="2021-07-22T23:26:35.924" v="1890"/>
          <ac:spMkLst>
            <pc:docMk/>
            <pc:sldMk cId="1821021685" sldId="396"/>
            <ac:spMk id="77" creationId="{CCD3EFB0-8E90-46FB-A6B2-B067944AB397}"/>
          </ac:spMkLst>
        </pc:spChg>
        <pc:spChg chg="mod">
          <ac:chgData name="윤희동" userId="6010d95f-a473-407c-9b08-8edc5be2a9e1" providerId="ADAL" clId="{D7A32A58-9C6B-45B6-9AA7-442496294360}" dt="2021-07-22T23:26:35.924" v="1890"/>
          <ac:spMkLst>
            <pc:docMk/>
            <pc:sldMk cId="1821021685" sldId="396"/>
            <ac:spMk id="78" creationId="{C7CE5830-F5A1-41E6-BE25-F685E6402096}"/>
          </ac:spMkLst>
        </pc:spChg>
        <pc:spChg chg="add mod">
          <ac:chgData name="윤희동" userId="6010d95f-a473-407c-9b08-8edc5be2a9e1" providerId="ADAL" clId="{D7A32A58-9C6B-45B6-9AA7-442496294360}" dt="2021-07-22T23:36:28.467" v="2641" actId="1076"/>
          <ac:spMkLst>
            <pc:docMk/>
            <pc:sldMk cId="1821021685" sldId="396"/>
            <ac:spMk id="79" creationId="{63FB42D7-AC70-4F46-8C1E-2C03BE275A39}"/>
          </ac:spMkLst>
        </pc:spChg>
        <pc:spChg chg="mod">
          <ac:chgData name="윤희동" userId="6010d95f-a473-407c-9b08-8edc5be2a9e1" providerId="ADAL" clId="{D7A32A58-9C6B-45B6-9AA7-442496294360}" dt="2021-07-22T23:26:44.665" v="1893"/>
          <ac:spMkLst>
            <pc:docMk/>
            <pc:sldMk cId="1821021685" sldId="396"/>
            <ac:spMk id="81" creationId="{D21BC0D6-CF58-4BCB-B7F5-26521F0242B1}"/>
          </ac:spMkLst>
        </pc:spChg>
        <pc:spChg chg="mod">
          <ac:chgData name="윤희동" userId="6010d95f-a473-407c-9b08-8edc5be2a9e1" providerId="ADAL" clId="{D7A32A58-9C6B-45B6-9AA7-442496294360}" dt="2021-07-22T23:26:44.665" v="1893"/>
          <ac:spMkLst>
            <pc:docMk/>
            <pc:sldMk cId="1821021685" sldId="396"/>
            <ac:spMk id="82" creationId="{45195C43-E8ED-4AB6-BB80-4298E0800B6B}"/>
          </ac:spMkLst>
        </pc:spChg>
        <pc:spChg chg="mod">
          <ac:chgData name="윤희동" userId="6010d95f-a473-407c-9b08-8edc5be2a9e1" providerId="ADAL" clId="{D7A32A58-9C6B-45B6-9AA7-442496294360}" dt="2021-07-22T23:27:21.793" v="1951"/>
          <ac:spMkLst>
            <pc:docMk/>
            <pc:sldMk cId="1821021685" sldId="396"/>
            <ac:spMk id="84" creationId="{CD9DE2D7-5CA6-4535-B0F0-B3EC28EB07FD}"/>
          </ac:spMkLst>
        </pc:spChg>
        <pc:spChg chg="mod">
          <ac:chgData name="윤희동" userId="6010d95f-a473-407c-9b08-8edc5be2a9e1" providerId="ADAL" clId="{D7A32A58-9C6B-45B6-9AA7-442496294360}" dt="2021-07-22T23:28:04.107" v="1962" actId="20577"/>
          <ac:spMkLst>
            <pc:docMk/>
            <pc:sldMk cId="1821021685" sldId="396"/>
            <ac:spMk id="85" creationId="{8509914E-BC14-4F90-B7CE-3303CB3AD33D}"/>
          </ac:spMkLst>
        </pc:spChg>
        <pc:spChg chg="mod">
          <ac:chgData name="윤희동" userId="6010d95f-a473-407c-9b08-8edc5be2a9e1" providerId="ADAL" clId="{D7A32A58-9C6B-45B6-9AA7-442496294360}" dt="2021-07-22T23:28:08.081" v="1963"/>
          <ac:spMkLst>
            <pc:docMk/>
            <pc:sldMk cId="1821021685" sldId="396"/>
            <ac:spMk id="87" creationId="{40DD2F7E-ABF9-497E-9C33-9DBE9460E21F}"/>
          </ac:spMkLst>
        </pc:spChg>
        <pc:spChg chg="mod">
          <ac:chgData name="윤희동" userId="6010d95f-a473-407c-9b08-8edc5be2a9e1" providerId="ADAL" clId="{D7A32A58-9C6B-45B6-9AA7-442496294360}" dt="2021-07-22T23:28:45.659" v="1968" actId="20577"/>
          <ac:spMkLst>
            <pc:docMk/>
            <pc:sldMk cId="1821021685" sldId="396"/>
            <ac:spMk id="88" creationId="{5DD2DCED-D67C-4519-96FF-75482EDE1CD4}"/>
          </ac:spMkLst>
        </pc:spChg>
        <pc:spChg chg="mod">
          <ac:chgData name="윤희동" userId="6010d95f-a473-407c-9b08-8edc5be2a9e1" providerId="ADAL" clId="{D7A32A58-9C6B-45B6-9AA7-442496294360}" dt="2021-07-22T23:28:50.301" v="1969"/>
          <ac:spMkLst>
            <pc:docMk/>
            <pc:sldMk cId="1821021685" sldId="396"/>
            <ac:spMk id="90" creationId="{C2B8B399-DFFB-4C52-8CE7-53E6FD02DDD6}"/>
          </ac:spMkLst>
        </pc:spChg>
        <pc:spChg chg="mod">
          <ac:chgData name="윤희동" userId="6010d95f-a473-407c-9b08-8edc5be2a9e1" providerId="ADAL" clId="{D7A32A58-9C6B-45B6-9AA7-442496294360}" dt="2021-07-22T23:28:55.152" v="1971" actId="20577"/>
          <ac:spMkLst>
            <pc:docMk/>
            <pc:sldMk cId="1821021685" sldId="396"/>
            <ac:spMk id="91" creationId="{26DDB608-414D-464D-831D-C235505923D0}"/>
          </ac:spMkLst>
        </pc:spChg>
        <pc:spChg chg="mod">
          <ac:chgData name="윤희동" userId="6010d95f-a473-407c-9b08-8edc5be2a9e1" providerId="ADAL" clId="{D7A32A58-9C6B-45B6-9AA7-442496294360}" dt="2021-07-22T23:28:57.859" v="1972"/>
          <ac:spMkLst>
            <pc:docMk/>
            <pc:sldMk cId="1821021685" sldId="396"/>
            <ac:spMk id="93" creationId="{A486BD93-4CB1-4D1D-9C28-1266FCE7A3C3}"/>
          </ac:spMkLst>
        </pc:spChg>
        <pc:spChg chg="mod">
          <ac:chgData name="윤희동" userId="6010d95f-a473-407c-9b08-8edc5be2a9e1" providerId="ADAL" clId="{D7A32A58-9C6B-45B6-9AA7-442496294360}" dt="2021-07-22T23:29:01.618" v="1974" actId="20577"/>
          <ac:spMkLst>
            <pc:docMk/>
            <pc:sldMk cId="1821021685" sldId="396"/>
            <ac:spMk id="94" creationId="{87A14796-579A-4D3E-8E60-9299522CE237}"/>
          </ac:spMkLst>
        </pc:spChg>
        <pc:spChg chg="mod">
          <ac:chgData name="윤희동" userId="6010d95f-a473-407c-9b08-8edc5be2a9e1" providerId="ADAL" clId="{D7A32A58-9C6B-45B6-9AA7-442496294360}" dt="2021-07-22T23:32:01.564" v="2331"/>
          <ac:spMkLst>
            <pc:docMk/>
            <pc:sldMk cId="1821021685" sldId="396"/>
            <ac:spMk id="96" creationId="{EA43C166-055B-4DA9-BC3F-6B5CF4D70EB8}"/>
          </ac:spMkLst>
        </pc:spChg>
        <pc:spChg chg="mod">
          <ac:chgData name="윤희동" userId="6010d95f-a473-407c-9b08-8edc5be2a9e1" providerId="ADAL" clId="{D7A32A58-9C6B-45B6-9AA7-442496294360}" dt="2021-07-22T23:32:08.385" v="2333" actId="20577"/>
          <ac:spMkLst>
            <pc:docMk/>
            <pc:sldMk cId="1821021685" sldId="396"/>
            <ac:spMk id="97" creationId="{EB065EE6-431C-4523-B2FD-B24D9FF07341}"/>
          </ac:spMkLst>
        </pc:spChg>
        <pc:spChg chg="add del mod">
          <ac:chgData name="윤희동" userId="6010d95f-a473-407c-9b08-8edc5be2a9e1" providerId="ADAL" clId="{D7A32A58-9C6B-45B6-9AA7-442496294360}" dt="2021-07-22T23:35:07.419" v="2604"/>
          <ac:spMkLst>
            <pc:docMk/>
            <pc:sldMk cId="1821021685" sldId="396"/>
            <ac:spMk id="99" creationId="{724F4DDB-6366-42F7-92F7-D9D7DA316800}"/>
          </ac:spMkLst>
        </pc:spChg>
        <pc:spChg chg="mod">
          <ac:chgData name="윤희동" userId="6010d95f-a473-407c-9b08-8edc5be2a9e1" providerId="ADAL" clId="{D7A32A58-9C6B-45B6-9AA7-442496294360}" dt="2021-07-22T23:34:38.520" v="2577"/>
          <ac:spMkLst>
            <pc:docMk/>
            <pc:sldMk cId="1821021685" sldId="396"/>
            <ac:spMk id="101" creationId="{B5F82463-3C45-4ED0-8F36-93067BEDFA0E}"/>
          </ac:spMkLst>
        </pc:spChg>
        <pc:spChg chg="mod">
          <ac:chgData name="윤희동" userId="6010d95f-a473-407c-9b08-8edc5be2a9e1" providerId="ADAL" clId="{D7A32A58-9C6B-45B6-9AA7-442496294360}" dt="2021-07-22T23:35:05.957" v="2598" actId="20577"/>
          <ac:spMkLst>
            <pc:docMk/>
            <pc:sldMk cId="1821021685" sldId="396"/>
            <ac:spMk id="102" creationId="{6153E69D-1F98-4B55-B9A6-8AACC01BEEE7}"/>
          </ac:spMkLst>
        </pc:spChg>
        <pc:grpChg chg="del">
          <ac:chgData name="윤희동" userId="6010d95f-a473-407c-9b08-8edc5be2a9e1" providerId="ADAL" clId="{D7A32A58-9C6B-45B6-9AA7-442496294360}" dt="2021-07-22T23:25:29.635" v="1739" actId="478"/>
          <ac:grpSpMkLst>
            <pc:docMk/>
            <pc:sldMk cId="1821021685" sldId="396"/>
            <ac:grpSpMk id="25" creationId="{F3343565-29F3-4F61-96E4-93BCD24A4307}"/>
          </ac:grpSpMkLst>
        </pc:grpChg>
        <pc:grpChg chg="del">
          <ac:chgData name="윤희동" userId="6010d95f-a473-407c-9b08-8edc5be2a9e1" providerId="ADAL" clId="{D7A32A58-9C6B-45B6-9AA7-442496294360}" dt="2021-07-22T23:25:32.565" v="1740" actId="478"/>
          <ac:grpSpMkLst>
            <pc:docMk/>
            <pc:sldMk cId="1821021685" sldId="396"/>
            <ac:grpSpMk id="32" creationId="{E36CE2E6-9BD3-4888-A4BE-2DE5CD6C770B}"/>
          </ac:grpSpMkLst>
        </pc:grpChg>
        <pc:grpChg chg="del">
          <ac:chgData name="윤희동" userId="6010d95f-a473-407c-9b08-8edc5be2a9e1" providerId="ADAL" clId="{D7A32A58-9C6B-45B6-9AA7-442496294360}" dt="2021-07-22T23:25:32.565" v="1740" actId="478"/>
          <ac:grpSpMkLst>
            <pc:docMk/>
            <pc:sldMk cId="1821021685" sldId="396"/>
            <ac:grpSpMk id="35" creationId="{84CD820F-65CF-438D-891D-293B91E4D4D1}"/>
          </ac:grpSpMkLst>
        </pc:grpChg>
        <pc:grpChg chg="del">
          <ac:chgData name="윤희동" userId="6010d95f-a473-407c-9b08-8edc5be2a9e1" providerId="ADAL" clId="{D7A32A58-9C6B-45B6-9AA7-442496294360}" dt="2021-07-22T23:25:32.565" v="1740" actId="478"/>
          <ac:grpSpMkLst>
            <pc:docMk/>
            <pc:sldMk cId="1821021685" sldId="396"/>
            <ac:grpSpMk id="38" creationId="{6E900A22-2979-4BEE-BA64-D5822F2FF030}"/>
          </ac:grpSpMkLst>
        </pc:grpChg>
        <pc:grpChg chg="del">
          <ac:chgData name="윤희동" userId="6010d95f-a473-407c-9b08-8edc5be2a9e1" providerId="ADAL" clId="{D7A32A58-9C6B-45B6-9AA7-442496294360}" dt="2021-07-22T23:25:32.565" v="1740" actId="478"/>
          <ac:grpSpMkLst>
            <pc:docMk/>
            <pc:sldMk cId="1821021685" sldId="396"/>
            <ac:grpSpMk id="42" creationId="{94F3951C-D0AD-4DF5-9EB6-BA914466D815}"/>
          </ac:grpSpMkLst>
        </pc:grpChg>
        <pc:grpChg chg="del">
          <ac:chgData name="윤희동" userId="6010d95f-a473-407c-9b08-8edc5be2a9e1" providerId="ADAL" clId="{D7A32A58-9C6B-45B6-9AA7-442496294360}" dt="2021-07-22T23:25:34.169" v="1741" actId="478"/>
          <ac:grpSpMkLst>
            <pc:docMk/>
            <pc:sldMk cId="1821021685" sldId="396"/>
            <ac:grpSpMk id="46" creationId="{E80674C9-2804-4422-8B2E-34CBE47C9B07}"/>
          </ac:grpSpMkLst>
        </pc:grpChg>
        <pc:grpChg chg="del">
          <ac:chgData name="윤희동" userId="6010d95f-a473-407c-9b08-8edc5be2a9e1" providerId="ADAL" clId="{D7A32A58-9C6B-45B6-9AA7-442496294360}" dt="2021-07-22T23:25:32.565" v="1740" actId="478"/>
          <ac:grpSpMkLst>
            <pc:docMk/>
            <pc:sldMk cId="1821021685" sldId="396"/>
            <ac:grpSpMk id="47" creationId="{431911AB-ED51-4774-B7E0-AF11F59C25B6}"/>
          </ac:grpSpMkLst>
        </pc:grpChg>
        <pc:grpChg chg="del">
          <ac:chgData name="윤희동" userId="6010d95f-a473-407c-9b08-8edc5be2a9e1" providerId="ADAL" clId="{D7A32A58-9C6B-45B6-9AA7-442496294360}" dt="2021-07-22T23:25:32.565" v="1740" actId="478"/>
          <ac:grpSpMkLst>
            <pc:docMk/>
            <pc:sldMk cId="1821021685" sldId="396"/>
            <ac:grpSpMk id="50" creationId="{65DE233E-7602-4C70-A998-7723E791DC60}"/>
          </ac:grpSpMkLst>
        </pc:grpChg>
        <pc:grpChg chg="del">
          <ac:chgData name="윤희동" userId="6010d95f-a473-407c-9b08-8edc5be2a9e1" providerId="ADAL" clId="{D7A32A58-9C6B-45B6-9AA7-442496294360}" dt="2021-07-22T23:25:34.169" v="1741" actId="478"/>
          <ac:grpSpMkLst>
            <pc:docMk/>
            <pc:sldMk cId="1821021685" sldId="396"/>
            <ac:grpSpMk id="53" creationId="{78CB33C7-DAC3-4AF5-82D9-552EA2B78CA4}"/>
          </ac:grpSpMkLst>
        </pc:grpChg>
        <pc:grpChg chg="del">
          <ac:chgData name="윤희동" userId="6010d95f-a473-407c-9b08-8edc5be2a9e1" providerId="ADAL" clId="{D7A32A58-9C6B-45B6-9AA7-442496294360}" dt="2021-07-22T23:25:32.565" v="1740" actId="478"/>
          <ac:grpSpMkLst>
            <pc:docMk/>
            <pc:sldMk cId="1821021685" sldId="396"/>
            <ac:grpSpMk id="56" creationId="{2B28D3B8-2664-4DED-974A-92F73D587812}"/>
          </ac:grpSpMkLst>
        </pc:grpChg>
        <pc:grpChg chg="del">
          <ac:chgData name="윤희동" userId="6010d95f-a473-407c-9b08-8edc5be2a9e1" providerId="ADAL" clId="{D7A32A58-9C6B-45B6-9AA7-442496294360}" dt="2021-07-22T23:25:35.758" v="1743" actId="478"/>
          <ac:grpSpMkLst>
            <pc:docMk/>
            <pc:sldMk cId="1821021685" sldId="396"/>
            <ac:grpSpMk id="59" creationId="{78E68938-13F1-4C5E-BA06-D37E056A3498}"/>
          </ac:grpSpMkLst>
        </pc:grpChg>
        <pc:grpChg chg="add del mod">
          <ac:chgData name="윤희동" userId="6010d95f-a473-407c-9b08-8edc5be2a9e1" providerId="ADAL" clId="{D7A32A58-9C6B-45B6-9AA7-442496294360}" dt="2021-07-22T23:26:36.735" v="1891"/>
          <ac:grpSpMkLst>
            <pc:docMk/>
            <pc:sldMk cId="1821021685" sldId="396"/>
            <ac:grpSpMk id="62" creationId="{15892F25-D8FF-40D2-9B48-BFC7884E20FC}"/>
          </ac:grpSpMkLst>
        </pc:grpChg>
        <pc:grpChg chg="del">
          <ac:chgData name="윤희동" userId="6010d95f-a473-407c-9b08-8edc5be2a9e1" providerId="ADAL" clId="{D7A32A58-9C6B-45B6-9AA7-442496294360}" dt="2021-07-22T23:25:34.169" v="1741" actId="478"/>
          <ac:grpSpMkLst>
            <pc:docMk/>
            <pc:sldMk cId="1821021685" sldId="396"/>
            <ac:grpSpMk id="65" creationId="{A9606B0A-EA49-4721-AC2B-B3CB45DA75DF}"/>
          </ac:grpSpMkLst>
        </pc:grpChg>
        <pc:grpChg chg="del">
          <ac:chgData name="윤희동" userId="6010d95f-a473-407c-9b08-8edc5be2a9e1" providerId="ADAL" clId="{D7A32A58-9C6B-45B6-9AA7-442496294360}" dt="2021-07-22T23:25:32.565" v="1740" actId="478"/>
          <ac:grpSpMkLst>
            <pc:docMk/>
            <pc:sldMk cId="1821021685" sldId="396"/>
            <ac:grpSpMk id="68" creationId="{D703FB5A-0526-411B-9FB1-EB9E1E58F05D}"/>
          </ac:grpSpMkLst>
        </pc:grpChg>
        <pc:grpChg chg="add del mod">
          <ac:chgData name="윤희동" userId="6010d95f-a473-407c-9b08-8edc5be2a9e1" providerId="ADAL" clId="{D7A32A58-9C6B-45B6-9AA7-442496294360}" dt="2021-07-22T23:26:36.735" v="1891"/>
          <ac:grpSpMkLst>
            <pc:docMk/>
            <pc:sldMk cId="1821021685" sldId="396"/>
            <ac:grpSpMk id="76" creationId="{1512C112-3232-48DC-8BA7-436797145145}"/>
          </ac:grpSpMkLst>
        </pc:grpChg>
        <pc:grpChg chg="add mod">
          <ac:chgData name="윤희동" userId="6010d95f-a473-407c-9b08-8edc5be2a9e1" providerId="ADAL" clId="{D7A32A58-9C6B-45B6-9AA7-442496294360}" dt="2021-07-22T23:35:07.753" v="2605" actId="1076"/>
          <ac:grpSpMkLst>
            <pc:docMk/>
            <pc:sldMk cId="1821021685" sldId="396"/>
            <ac:grpSpMk id="80" creationId="{A95C2289-B870-430E-B702-610F0B25A9FE}"/>
          </ac:grpSpMkLst>
        </pc:grpChg>
        <pc:grpChg chg="add mod">
          <ac:chgData name="윤희동" userId="6010d95f-a473-407c-9b08-8edc5be2a9e1" providerId="ADAL" clId="{D7A32A58-9C6B-45B6-9AA7-442496294360}" dt="2021-07-22T23:27:24.271" v="1952" actId="1076"/>
          <ac:grpSpMkLst>
            <pc:docMk/>
            <pc:sldMk cId="1821021685" sldId="396"/>
            <ac:grpSpMk id="83" creationId="{74FFF8E8-4B3A-415D-A5E5-616F331F685A}"/>
          </ac:grpSpMkLst>
        </pc:grpChg>
        <pc:grpChg chg="add mod">
          <ac:chgData name="윤희동" userId="6010d95f-a473-407c-9b08-8edc5be2a9e1" providerId="ADAL" clId="{D7A32A58-9C6B-45B6-9AA7-442496294360}" dt="2021-07-22T23:28:09.870" v="1964" actId="1076"/>
          <ac:grpSpMkLst>
            <pc:docMk/>
            <pc:sldMk cId="1821021685" sldId="396"/>
            <ac:grpSpMk id="86" creationId="{2C8DA464-BA5E-4164-84E8-94D4CC4642FD}"/>
          </ac:grpSpMkLst>
        </pc:grpChg>
        <pc:grpChg chg="add mod">
          <ac:chgData name="윤희동" userId="6010d95f-a473-407c-9b08-8edc5be2a9e1" providerId="ADAL" clId="{D7A32A58-9C6B-45B6-9AA7-442496294360}" dt="2021-07-22T23:28:53.516" v="1970" actId="1076"/>
          <ac:grpSpMkLst>
            <pc:docMk/>
            <pc:sldMk cId="1821021685" sldId="396"/>
            <ac:grpSpMk id="89" creationId="{11F8C819-467A-4298-939A-6D83C5E2C1B8}"/>
          </ac:grpSpMkLst>
        </pc:grpChg>
        <pc:grpChg chg="add mod">
          <ac:chgData name="윤희동" userId="6010d95f-a473-407c-9b08-8edc5be2a9e1" providerId="ADAL" clId="{D7A32A58-9C6B-45B6-9AA7-442496294360}" dt="2021-07-22T23:28:59.948" v="1973" actId="1076"/>
          <ac:grpSpMkLst>
            <pc:docMk/>
            <pc:sldMk cId="1821021685" sldId="396"/>
            <ac:grpSpMk id="92" creationId="{19782EC5-CF14-4E01-A2E8-FA8F640B08AD}"/>
          </ac:grpSpMkLst>
        </pc:grpChg>
        <pc:grpChg chg="add mod">
          <ac:chgData name="윤희동" userId="6010d95f-a473-407c-9b08-8edc5be2a9e1" providerId="ADAL" clId="{D7A32A58-9C6B-45B6-9AA7-442496294360}" dt="2021-07-22T23:35:07.964" v="2606" actId="1076"/>
          <ac:grpSpMkLst>
            <pc:docMk/>
            <pc:sldMk cId="1821021685" sldId="396"/>
            <ac:grpSpMk id="95" creationId="{A37A134B-30FB-40D4-9B1F-FA0DBB8DB3B8}"/>
          </ac:grpSpMkLst>
        </pc:grpChg>
        <pc:grpChg chg="add del mod">
          <ac:chgData name="윤희동" userId="6010d95f-a473-407c-9b08-8edc5be2a9e1" providerId="ADAL" clId="{D7A32A58-9C6B-45B6-9AA7-442496294360}" dt="2021-07-22T23:35:06.502" v="2600"/>
          <ac:grpSpMkLst>
            <pc:docMk/>
            <pc:sldMk cId="1821021685" sldId="396"/>
            <ac:grpSpMk id="100" creationId="{2ABAD74D-4F9D-46A8-A3B1-6B18DD2A562F}"/>
          </ac:grpSpMkLst>
        </pc:grpChg>
        <pc:graphicFrameChg chg="mod modGraphic">
          <ac:chgData name="윤희동" userId="6010d95f-a473-407c-9b08-8edc5be2a9e1" providerId="ADAL" clId="{D7A32A58-9C6B-45B6-9AA7-442496294360}" dt="2021-07-22T23:35:05.798" v="2597" actId="2161"/>
          <ac:graphicFrameMkLst>
            <pc:docMk/>
            <pc:sldMk cId="1821021685" sldId="396"/>
            <ac:graphicFrameMk id="45" creationId="{D299E04A-84FD-4413-A3F8-C7E536576798}"/>
          </ac:graphicFrameMkLst>
        </pc:graphicFrameChg>
        <pc:picChg chg="add del mod">
          <ac:chgData name="윤희동" userId="6010d95f-a473-407c-9b08-8edc5be2a9e1" providerId="ADAL" clId="{D7A32A58-9C6B-45B6-9AA7-442496294360}" dt="2021-07-22T23:34:01.735" v="2566" actId="478"/>
          <ac:picMkLst>
            <pc:docMk/>
            <pc:sldMk cId="1821021685" sldId="396"/>
            <ac:picMk id="3" creationId="{755F0BE5-4B55-430B-B7B7-7D6A98279A62}"/>
          </ac:picMkLst>
        </pc:picChg>
        <pc:picChg chg="del">
          <ac:chgData name="윤희동" userId="6010d95f-a473-407c-9b08-8edc5be2a9e1" providerId="ADAL" clId="{D7A32A58-9C6B-45B6-9AA7-442496294360}" dt="2021-07-22T23:25:34.169" v="1741" actId="478"/>
          <ac:picMkLst>
            <pc:docMk/>
            <pc:sldMk cId="1821021685" sldId="396"/>
            <ac:picMk id="63" creationId="{84612607-9F5D-4FCB-8C8E-3294EB241D16}"/>
          </ac:picMkLst>
        </pc:picChg>
        <pc:picChg chg="mod">
          <ac:chgData name="윤희동" userId="6010d95f-a473-407c-9b08-8edc5be2a9e1" providerId="ADAL" clId="{D7A32A58-9C6B-45B6-9AA7-442496294360}" dt="2021-07-22T23:26:35.924" v="1890"/>
          <ac:picMkLst>
            <pc:docMk/>
            <pc:sldMk cId="1821021685" sldId="396"/>
            <ac:picMk id="71" creationId="{15BD8818-F341-4552-90A3-9FFBE7677526}"/>
          </ac:picMkLst>
        </pc:picChg>
        <pc:picChg chg="add mod ord">
          <ac:chgData name="윤희동" userId="6010d95f-a473-407c-9b08-8edc5be2a9e1" providerId="ADAL" clId="{D7A32A58-9C6B-45B6-9AA7-442496294360}" dt="2021-07-22T23:35:08.193" v="2607" actId="14100"/>
          <ac:picMkLst>
            <pc:docMk/>
            <pc:sldMk cId="1821021685" sldId="396"/>
            <ac:picMk id="98" creationId="{8F1013E7-509F-4242-8562-09AECAE19300}"/>
          </ac:picMkLst>
        </pc:picChg>
      </pc:sldChg>
      <pc:sldChg chg="addSp delSp modSp add mod">
        <pc:chgData name="윤희동" userId="6010d95f-a473-407c-9b08-8edc5be2a9e1" providerId="ADAL" clId="{D7A32A58-9C6B-45B6-9AA7-442496294360}" dt="2021-07-22T23:40:59.489" v="3253" actId="6549"/>
        <pc:sldMkLst>
          <pc:docMk/>
          <pc:sldMk cId="1642383366" sldId="397"/>
        </pc:sldMkLst>
        <pc:spChg chg="mod">
          <ac:chgData name="윤희동" userId="6010d95f-a473-407c-9b08-8edc5be2a9e1" providerId="ADAL" clId="{D7A32A58-9C6B-45B6-9AA7-442496294360}" dt="2021-07-22T23:33:26.356" v="2562"/>
          <ac:spMkLst>
            <pc:docMk/>
            <pc:sldMk cId="1642383366" sldId="397"/>
            <ac:spMk id="8" creationId="{00000000-0000-0000-0000-000000000000}"/>
          </ac:spMkLst>
        </pc:spChg>
        <pc:spChg chg="add mod">
          <ac:chgData name="윤희동" userId="6010d95f-a473-407c-9b08-8edc5be2a9e1" providerId="ADAL" clId="{D7A32A58-9C6B-45B6-9AA7-442496294360}" dt="2021-07-22T23:39:17.598" v="2952"/>
          <ac:spMkLst>
            <pc:docMk/>
            <pc:sldMk cId="1642383366" sldId="397"/>
            <ac:spMk id="13" creationId="{F0BE9BFA-DA32-4783-B827-6D2E00388A6E}"/>
          </ac:spMkLst>
        </pc:spChg>
        <pc:spChg chg="del">
          <ac:chgData name="윤희동" userId="6010d95f-a473-407c-9b08-8edc5be2a9e1" providerId="ADAL" clId="{D7A32A58-9C6B-45B6-9AA7-442496294360}" dt="2021-07-22T23:31:40.965" v="2329" actId="478"/>
          <ac:spMkLst>
            <pc:docMk/>
            <pc:sldMk cId="1642383366" sldId="397"/>
            <ac:spMk id="26" creationId="{0C9E2A7D-055F-4E4C-A8FC-D970F4FE9004}"/>
          </ac:spMkLst>
        </pc:spChg>
        <pc:spChg chg="add mod">
          <ac:chgData name="윤희동" userId="6010d95f-a473-407c-9b08-8edc5be2a9e1" providerId="ADAL" clId="{D7A32A58-9C6B-45B6-9AA7-442496294360}" dt="2021-07-22T23:36:42.163" v="2645" actId="14100"/>
          <ac:spMkLst>
            <pc:docMk/>
            <pc:sldMk cId="1642383366" sldId="397"/>
            <ac:spMk id="27" creationId="{F88CFA74-43C5-4850-A0E2-F055DD82A06C}"/>
          </ac:spMkLst>
        </pc:spChg>
        <pc:spChg chg="mod">
          <ac:chgData name="윤희동" userId="6010d95f-a473-407c-9b08-8edc5be2a9e1" providerId="ADAL" clId="{D7A32A58-9C6B-45B6-9AA7-442496294360}" dt="2021-07-22T23:36:31.783" v="2642"/>
          <ac:spMkLst>
            <pc:docMk/>
            <pc:sldMk cId="1642383366" sldId="397"/>
            <ac:spMk id="29" creationId="{BB4F9188-EC27-4DB2-8A4D-059E65AB2A41}"/>
          </ac:spMkLst>
        </pc:spChg>
        <pc:spChg chg="mod">
          <ac:chgData name="윤희동" userId="6010d95f-a473-407c-9b08-8edc5be2a9e1" providerId="ADAL" clId="{D7A32A58-9C6B-45B6-9AA7-442496294360}" dt="2021-07-22T23:36:31.783" v="2642"/>
          <ac:spMkLst>
            <pc:docMk/>
            <pc:sldMk cId="1642383366" sldId="397"/>
            <ac:spMk id="30" creationId="{BA082B27-F9CF-4E55-AD47-5BD3913ABBA6}"/>
          </ac:spMkLst>
        </pc:spChg>
        <pc:spChg chg="mod">
          <ac:chgData name="윤희동" userId="6010d95f-a473-407c-9b08-8edc5be2a9e1" providerId="ADAL" clId="{D7A32A58-9C6B-45B6-9AA7-442496294360}" dt="2021-07-22T23:36:44.021" v="2646"/>
          <ac:spMkLst>
            <pc:docMk/>
            <pc:sldMk cId="1642383366" sldId="397"/>
            <ac:spMk id="32" creationId="{000A3577-3BEC-434A-96CC-FA7264D83E12}"/>
          </ac:spMkLst>
        </pc:spChg>
        <pc:spChg chg="mod">
          <ac:chgData name="윤희동" userId="6010d95f-a473-407c-9b08-8edc5be2a9e1" providerId="ADAL" clId="{D7A32A58-9C6B-45B6-9AA7-442496294360}" dt="2021-07-22T23:36:44.021" v="2646"/>
          <ac:spMkLst>
            <pc:docMk/>
            <pc:sldMk cId="1642383366" sldId="397"/>
            <ac:spMk id="33" creationId="{3B60C449-FF77-40DD-A5DE-694093A7631A}"/>
          </ac:spMkLst>
        </pc:spChg>
        <pc:spChg chg="add mod">
          <ac:chgData name="윤희동" userId="6010d95f-a473-407c-9b08-8edc5be2a9e1" providerId="ADAL" clId="{D7A32A58-9C6B-45B6-9AA7-442496294360}" dt="2021-07-22T23:36:55.682" v="2650" actId="14100"/>
          <ac:spMkLst>
            <pc:docMk/>
            <pc:sldMk cId="1642383366" sldId="397"/>
            <ac:spMk id="34" creationId="{86B7F30D-E608-4999-B8F0-112F7CEA565F}"/>
          </ac:spMkLst>
        </pc:spChg>
        <pc:spChg chg="add mod">
          <ac:chgData name="윤희동" userId="6010d95f-a473-407c-9b08-8edc5be2a9e1" providerId="ADAL" clId="{D7A32A58-9C6B-45B6-9AA7-442496294360}" dt="2021-07-22T23:37:01.058" v="2653" actId="14100"/>
          <ac:spMkLst>
            <pc:docMk/>
            <pc:sldMk cId="1642383366" sldId="397"/>
            <ac:spMk id="35" creationId="{09BB9CA7-9AFA-47E3-AE02-65F512E85EA2}"/>
          </ac:spMkLst>
        </pc:spChg>
        <pc:spChg chg="add mod">
          <ac:chgData name="윤희동" userId="6010d95f-a473-407c-9b08-8edc5be2a9e1" providerId="ADAL" clId="{D7A32A58-9C6B-45B6-9AA7-442496294360}" dt="2021-07-22T23:37:13.738" v="2659" actId="1076"/>
          <ac:spMkLst>
            <pc:docMk/>
            <pc:sldMk cId="1642383366" sldId="397"/>
            <ac:spMk id="36" creationId="{8E0FEC53-C5F9-4561-AE00-9752C38A1224}"/>
          </ac:spMkLst>
        </pc:spChg>
        <pc:spChg chg="mod">
          <ac:chgData name="윤희동" userId="6010d95f-a473-407c-9b08-8edc5be2a9e1" providerId="ADAL" clId="{D7A32A58-9C6B-45B6-9AA7-442496294360}" dt="2021-07-22T23:37:42.306" v="2667"/>
          <ac:spMkLst>
            <pc:docMk/>
            <pc:sldMk cId="1642383366" sldId="397"/>
            <ac:spMk id="43" creationId="{4AF2155F-4BA3-4979-A043-77A0F60247EF}"/>
          </ac:spMkLst>
        </pc:spChg>
        <pc:spChg chg="mod">
          <ac:chgData name="윤희동" userId="6010d95f-a473-407c-9b08-8edc5be2a9e1" providerId="ADAL" clId="{D7A32A58-9C6B-45B6-9AA7-442496294360}" dt="2021-07-22T23:37:46.370" v="2669" actId="20577"/>
          <ac:spMkLst>
            <pc:docMk/>
            <pc:sldMk cId="1642383366" sldId="397"/>
            <ac:spMk id="44" creationId="{299B8FF2-198F-494C-B131-F887ADDA236C}"/>
          </ac:spMkLst>
        </pc:spChg>
        <pc:spChg chg="del">
          <ac:chgData name="윤희동" userId="6010d95f-a473-407c-9b08-8edc5be2a9e1" providerId="ADAL" clId="{D7A32A58-9C6B-45B6-9AA7-442496294360}" dt="2021-07-22T23:31:40.965" v="2329" actId="478"/>
          <ac:spMkLst>
            <pc:docMk/>
            <pc:sldMk cId="1642383366" sldId="397"/>
            <ac:spMk id="79" creationId="{63FB42D7-AC70-4F46-8C1E-2C03BE275A39}"/>
          </ac:spMkLst>
        </pc:spChg>
        <pc:grpChg chg="add del mod">
          <ac:chgData name="윤희동" userId="6010d95f-a473-407c-9b08-8edc5be2a9e1" providerId="ADAL" clId="{D7A32A58-9C6B-45B6-9AA7-442496294360}" dt="2021-07-22T23:37:48.523" v="2670" actId="478"/>
          <ac:grpSpMkLst>
            <pc:docMk/>
            <pc:sldMk cId="1642383366" sldId="397"/>
            <ac:grpSpMk id="28" creationId="{E0A7A009-1343-424C-9BE2-CD0DE81DD3F0}"/>
          </ac:grpSpMkLst>
        </pc:grpChg>
        <pc:grpChg chg="add mod">
          <ac:chgData name="윤희동" userId="6010d95f-a473-407c-9b08-8edc5be2a9e1" providerId="ADAL" clId="{D7A32A58-9C6B-45B6-9AA7-442496294360}" dt="2021-07-22T23:39:46.044" v="2991" actId="1076"/>
          <ac:grpSpMkLst>
            <pc:docMk/>
            <pc:sldMk cId="1642383366" sldId="397"/>
            <ac:grpSpMk id="31" creationId="{0C281363-3216-4021-8111-91B252EF19C7}"/>
          </ac:grpSpMkLst>
        </pc:grpChg>
        <pc:grpChg chg="add mod">
          <ac:chgData name="윤희동" userId="6010d95f-a473-407c-9b08-8edc5be2a9e1" providerId="ADAL" clId="{D7A32A58-9C6B-45B6-9AA7-442496294360}" dt="2021-07-22T23:37:43.970" v="2668" actId="1076"/>
          <ac:grpSpMkLst>
            <pc:docMk/>
            <pc:sldMk cId="1642383366" sldId="397"/>
            <ac:grpSpMk id="42" creationId="{CA12C67E-414E-441F-87F4-E71A3EA6D72E}"/>
          </ac:grpSpMkLst>
        </pc:grpChg>
        <pc:grpChg chg="del">
          <ac:chgData name="윤희동" userId="6010d95f-a473-407c-9b08-8edc5be2a9e1" providerId="ADAL" clId="{D7A32A58-9C6B-45B6-9AA7-442496294360}" dt="2021-07-22T23:31:40.965" v="2329" actId="478"/>
          <ac:grpSpMkLst>
            <pc:docMk/>
            <pc:sldMk cId="1642383366" sldId="397"/>
            <ac:grpSpMk id="80" creationId="{A95C2289-B870-430E-B702-610F0B25A9FE}"/>
          </ac:grpSpMkLst>
        </pc:grpChg>
        <pc:grpChg chg="del">
          <ac:chgData name="윤희동" userId="6010d95f-a473-407c-9b08-8edc5be2a9e1" providerId="ADAL" clId="{D7A32A58-9C6B-45B6-9AA7-442496294360}" dt="2021-07-22T23:31:40.965" v="2329" actId="478"/>
          <ac:grpSpMkLst>
            <pc:docMk/>
            <pc:sldMk cId="1642383366" sldId="397"/>
            <ac:grpSpMk id="83" creationId="{74FFF8E8-4B3A-415D-A5E5-616F331F685A}"/>
          </ac:grpSpMkLst>
        </pc:grpChg>
        <pc:grpChg chg="del">
          <ac:chgData name="윤희동" userId="6010d95f-a473-407c-9b08-8edc5be2a9e1" providerId="ADAL" clId="{D7A32A58-9C6B-45B6-9AA7-442496294360}" dt="2021-07-22T23:31:40.965" v="2329" actId="478"/>
          <ac:grpSpMkLst>
            <pc:docMk/>
            <pc:sldMk cId="1642383366" sldId="397"/>
            <ac:grpSpMk id="86" creationId="{2C8DA464-BA5E-4164-84E8-94D4CC4642FD}"/>
          </ac:grpSpMkLst>
        </pc:grpChg>
        <pc:grpChg chg="del">
          <ac:chgData name="윤희동" userId="6010d95f-a473-407c-9b08-8edc5be2a9e1" providerId="ADAL" clId="{D7A32A58-9C6B-45B6-9AA7-442496294360}" dt="2021-07-22T23:31:40.965" v="2329" actId="478"/>
          <ac:grpSpMkLst>
            <pc:docMk/>
            <pc:sldMk cId="1642383366" sldId="397"/>
            <ac:grpSpMk id="89" creationId="{11F8C819-467A-4298-939A-6D83C5E2C1B8}"/>
          </ac:grpSpMkLst>
        </pc:grpChg>
        <pc:grpChg chg="del">
          <ac:chgData name="윤희동" userId="6010d95f-a473-407c-9b08-8edc5be2a9e1" providerId="ADAL" clId="{D7A32A58-9C6B-45B6-9AA7-442496294360}" dt="2021-07-22T23:31:40.965" v="2329" actId="478"/>
          <ac:grpSpMkLst>
            <pc:docMk/>
            <pc:sldMk cId="1642383366" sldId="397"/>
            <ac:grpSpMk id="92" creationId="{19782EC5-CF14-4E01-A2E8-FA8F640B08AD}"/>
          </ac:grpSpMkLst>
        </pc:grpChg>
        <pc:graphicFrameChg chg="add del mod">
          <ac:chgData name="윤희동" userId="6010d95f-a473-407c-9b08-8edc5be2a9e1" providerId="ADAL" clId="{D7A32A58-9C6B-45B6-9AA7-442496294360}" dt="2021-07-22T23:39:26.574" v="2955" actId="478"/>
          <ac:graphicFrameMkLst>
            <pc:docMk/>
            <pc:sldMk cId="1642383366" sldId="397"/>
            <ac:graphicFrameMk id="12" creationId="{BDEC49B6-5030-4C2C-8D02-8C31E2407EA2}"/>
          </ac:graphicFrameMkLst>
        </pc:graphicFrameChg>
        <pc:graphicFrameChg chg="add mod modGraphic">
          <ac:chgData name="윤희동" userId="6010d95f-a473-407c-9b08-8edc5be2a9e1" providerId="ADAL" clId="{D7A32A58-9C6B-45B6-9AA7-442496294360}" dt="2021-07-22T23:40:59.489" v="3253" actId="6549"/>
          <ac:graphicFrameMkLst>
            <pc:docMk/>
            <pc:sldMk cId="1642383366" sldId="397"/>
            <ac:graphicFrameMk id="22" creationId="{97E00FF6-6A5F-434F-A0A2-B4BCDAB5C864}"/>
          </ac:graphicFrameMkLst>
        </pc:graphicFrameChg>
        <pc:graphicFrameChg chg="del">
          <ac:chgData name="윤희동" userId="6010d95f-a473-407c-9b08-8edc5be2a9e1" providerId="ADAL" clId="{D7A32A58-9C6B-45B6-9AA7-442496294360}" dt="2021-07-22T23:31:42.533" v="2330" actId="478"/>
          <ac:graphicFrameMkLst>
            <pc:docMk/>
            <pc:sldMk cId="1642383366" sldId="397"/>
            <ac:graphicFrameMk id="45" creationId="{D299E04A-84FD-4413-A3F8-C7E536576798}"/>
          </ac:graphicFrameMkLst>
        </pc:graphicFrameChg>
        <pc:picChg chg="del">
          <ac:chgData name="윤희동" userId="6010d95f-a473-407c-9b08-8edc5be2a9e1" providerId="ADAL" clId="{D7A32A58-9C6B-45B6-9AA7-442496294360}" dt="2021-07-22T23:31:40.965" v="2329" actId="478"/>
          <ac:picMkLst>
            <pc:docMk/>
            <pc:sldMk cId="1642383366" sldId="397"/>
            <ac:picMk id="3" creationId="{755F0BE5-4B55-430B-B7B7-7D6A98279A62}"/>
          </ac:picMkLst>
        </pc:picChg>
        <pc:picChg chg="add mod">
          <ac:chgData name="윤희동" userId="6010d95f-a473-407c-9b08-8edc5be2a9e1" providerId="ADAL" clId="{D7A32A58-9C6B-45B6-9AA7-442496294360}" dt="2021-07-22T23:35:44.685" v="2615" actId="1076"/>
          <ac:picMkLst>
            <pc:docMk/>
            <pc:sldMk cId="1642383366" sldId="397"/>
            <ac:picMk id="4" creationId="{AC347768-6EA5-4DBA-B8AF-ECC1A599434E}"/>
          </ac:picMkLst>
        </pc:picChg>
        <pc:picChg chg="add mod">
          <ac:chgData name="윤희동" userId="6010d95f-a473-407c-9b08-8edc5be2a9e1" providerId="ADAL" clId="{D7A32A58-9C6B-45B6-9AA7-442496294360}" dt="2021-07-22T23:35:42.653" v="2614" actId="14100"/>
          <ac:picMkLst>
            <pc:docMk/>
            <pc:sldMk cId="1642383366" sldId="397"/>
            <ac:picMk id="6" creationId="{A97523C7-C177-4402-861F-65E77463EA62}"/>
          </ac:picMkLst>
        </pc:picChg>
        <pc:cxnChg chg="add mod">
          <ac:chgData name="윤희동" userId="6010d95f-a473-407c-9b08-8edc5be2a9e1" providerId="ADAL" clId="{D7A32A58-9C6B-45B6-9AA7-442496294360}" dt="2021-07-22T23:37:34.361" v="2663" actId="693"/>
          <ac:cxnSpMkLst>
            <pc:docMk/>
            <pc:sldMk cId="1642383366" sldId="397"/>
            <ac:cxnSpMk id="9" creationId="{C77217E0-B421-4A7A-9636-1AD24BD9E0E8}"/>
          </ac:cxnSpMkLst>
        </pc:cxnChg>
        <pc:cxnChg chg="add mod">
          <ac:chgData name="윤희동" userId="6010d95f-a473-407c-9b08-8edc5be2a9e1" providerId="ADAL" clId="{D7A32A58-9C6B-45B6-9AA7-442496294360}" dt="2021-07-22T23:37:40.297" v="2666" actId="14100"/>
          <ac:cxnSpMkLst>
            <pc:docMk/>
            <pc:sldMk cId="1642383366" sldId="397"/>
            <ac:cxnSpMk id="39" creationId="{DBB5E327-BE59-4E91-B087-C6C03B53180F}"/>
          </ac:cxnSpMkLst>
        </pc:cxnChg>
      </pc:sldChg>
      <pc:sldChg chg="addSp delSp modSp add mod">
        <pc:chgData name="윤희동" userId="6010d95f-a473-407c-9b08-8edc5be2a9e1" providerId="ADAL" clId="{D7A32A58-9C6B-45B6-9AA7-442496294360}" dt="2021-07-22T23:44:39.691" v="3572" actId="6549"/>
        <pc:sldMkLst>
          <pc:docMk/>
          <pc:sldMk cId="3274170968" sldId="398"/>
        </pc:sldMkLst>
        <pc:spChg chg="mod">
          <ac:chgData name="윤희동" userId="6010d95f-a473-407c-9b08-8edc5be2a9e1" providerId="ADAL" clId="{D7A32A58-9C6B-45B6-9AA7-442496294360}" dt="2021-07-22T23:41:15.883" v="3312"/>
          <ac:spMkLst>
            <pc:docMk/>
            <pc:sldMk cId="3274170968" sldId="398"/>
            <ac:spMk id="8" creationId="{00000000-0000-0000-0000-000000000000}"/>
          </ac:spMkLst>
        </pc:spChg>
        <pc:spChg chg="del">
          <ac:chgData name="윤희동" userId="6010d95f-a473-407c-9b08-8edc5be2a9e1" providerId="ADAL" clId="{D7A32A58-9C6B-45B6-9AA7-442496294360}" dt="2021-07-22T23:41:18.719" v="3313" actId="478"/>
          <ac:spMkLst>
            <pc:docMk/>
            <pc:sldMk cId="3274170968" sldId="398"/>
            <ac:spMk id="27" creationId="{F88CFA74-43C5-4850-A0E2-F055DD82A06C}"/>
          </ac:spMkLst>
        </pc:spChg>
        <pc:spChg chg="del">
          <ac:chgData name="윤희동" userId="6010d95f-a473-407c-9b08-8edc5be2a9e1" providerId="ADAL" clId="{D7A32A58-9C6B-45B6-9AA7-442496294360}" dt="2021-07-22T23:41:18.719" v="3313" actId="478"/>
          <ac:spMkLst>
            <pc:docMk/>
            <pc:sldMk cId="3274170968" sldId="398"/>
            <ac:spMk id="34" creationId="{86B7F30D-E608-4999-B8F0-112F7CEA565F}"/>
          </ac:spMkLst>
        </pc:spChg>
        <pc:spChg chg="del">
          <ac:chgData name="윤희동" userId="6010d95f-a473-407c-9b08-8edc5be2a9e1" providerId="ADAL" clId="{D7A32A58-9C6B-45B6-9AA7-442496294360}" dt="2021-07-22T23:41:18.719" v="3313" actId="478"/>
          <ac:spMkLst>
            <pc:docMk/>
            <pc:sldMk cId="3274170968" sldId="398"/>
            <ac:spMk id="35" creationId="{09BB9CA7-9AFA-47E3-AE02-65F512E85EA2}"/>
          </ac:spMkLst>
        </pc:spChg>
        <pc:spChg chg="del">
          <ac:chgData name="윤희동" userId="6010d95f-a473-407c-9b08-8edc5be2a9e1" providerId="ADAL" clId="{D7A32A58-9C6B-45B6-9AA7-442496294360}" dt="2021-07-22T23:41:18.719" v="3313" actId="478"/>
          <ac:spMkLst>
            <pc:docMk/>
            <pc:sldMk cId="3274170968" sldId="398"/>
            <ac:spMk id="36" creationId="{8E0FEC53-C5F9-4561-AE00-9752C38A1224}"/>
          </ac:spMkLst>
        </pc:spChg>
        <pc:grpChg chg="del">
          <ac:chgData name="윤희동" userId="6010d95f-a473-407c-9b08-8edc5be2a9e1" providerId="ADAL" clId="{D7A32A58-9C6B-45B6-9AA7-442496294360}" dt="2021-07-22T23:41:18.719" v="3313" actId="478"/>
          <ac:grpSpMkLst>
            <pc:docMk/>
            <pc:sldMk cId="3274170968" sldId="398"/>
            <ac:grpSpMk id="31" creationId="{0C281363-3216-4021-8111-91B252EF19C7}"/>
          </ac:grpSpMkLst>
        </pc:grpChg>
        <pc:grpChg chg="del">
          <ac:chgData name="윤희동" userId="6010d95f-a473-407c-9b08-8edc5be2a9e1" providerId="ADAL" clId="{D7A32A58-9C6B-45B6-9AA7-442496294360}" dt="2021-07-22T23:41:18.719" v="3313" actId="478"/>
          <ac:grpSpMkLst>
            <pc:docMk/>
            <pc:sldMk cId="3274170968" sldId="398"/>
            <ac:grpSpMk id="42" creationId="{CA12C67E-414E-441F-87F4-E71A3EA6D72E}"/>
          </ac:grpSpMkLst>
        </pc:grpChg>
        <pc:graphicFrameChg chg="mod modGraphic">
          <ac:chgData name="윤희동" userId="6010d95f-a473-407c-9b08-8edc5be2a9e1" providerId="ADAL" clId="{D7A32A58-9C6B-45B6-9AA7-442496294360}" dt="2021-07-22T23:44:39.691" v="3572" actId="6549"/>
          <ac:graphicFrameMkLst>
            <pc:docMk/>
            <pc:sldMk cId="3274170968" sldId="398"/>
            <ac:graphicFrameMk id="22" creationId="{97E00FF6-6A5F-434F-A0A2-B4BCDAB5C864}"/>
          </ac:graphicFrameMkLst>
        </pc:graphicFrameChg>
        <pc:picChg chg="add mod">
          <ac:chgData name="윤희동" userId="6010d95f-a473-407c-9b08-8edc5be2a9e1" providerId="ADAL" clId="{D7A32A58-9C6B-45B6-9AA7-442496294360}" dt="2021-07-22T23:42:21.799" v="3316" actId="1076"/>
          <ac:picMkLst>
            <pc:docMk/>
            <pc:sldMk cId="3274170968" sldId="398"/>
            <ac:picMk id="3" creationId="{4389CADD-D5D9-439F-8169-C3C23F024E1B}"/>
          </ac:picMkLst>
        </pc:picChg>
        <pc:picChg chg="del">
          <ac:chgData name="윤희동" userId="6010d95f-a473-407c-9b08-8edc5be2a9e1" providerId="ADAL" clId="{D7A32A58-9C6B-45B6-9AA7-442496294360}" dt="2021-07-22T23:41:18.719" v="3313" actId="478"/>
          <ac:picMkLst>
            <pc:docMk/>
            <pc:sldMk cId="3274170968" sldId="398"/>
            <ac:picMk id="4" creationId="{AC347768-6EA5-4DBA-B8AF-ECC1A599434E}"/>
          </ac:picMkLst>
        </pc:picChg>
        <pc:picChg chg="del">
          <ac:chgData name="윤희동" userId="6010d95f-a473-407c-9b08-8edc5be2a9e1" providerId="ADAL" clId="{D7A32A58-9C6B-45B6-9AA7-442496294360}" dt="2021-07-22T23:41:18.719" v="3313" actId="478"/>
          <ac:picMkLst>
            <pc:docMk/>
            <pc:sldMk cId="3274170968" sldId="398"/>
            <ac:picMk id="6" creationId="{A97523C7-C177-4402-861F-65E77463EA62}"/>
          </ac:picMkLst>
        </pc:picChg>
        <pc:cxnChg chg="del mod">
          <ac:chgData name="윤희동" userId="6010d95f-a473-407c-9b08-8edc5be2a9e1" providerId="ADAL" clId="{D7A32A58-9C6B-45B6-9AA7-442496294360}" dt="2021-07-22T23:41:18.719" v="3313" actId="478"/>
          <ac:cxnSpMkLst>
            <pc:docMk/>
            <pc:sldMk cId="3274170968" sldId="398"/>
            <ac:cxnSpMk id="9" creationId="{C77217E0-B421-4A7A-9636-1AD24BD9E0E8}"/>
          </ac:cxnSpMkLst>
        </pc:cxnChg>
        <pc:cxnChg chg="del mod">
          <ac:chgData name="윤희동" userId="6010d95f-a473-407c-9b08-8edc5be2a9e1" providerId="ADAL" clId="{D7A32A58-9C6B-45B6-9AA7-442496294360}" dt="2021-07-22T23:41:18.719" v="3313" actId="478"/>
          <ac:cxnSpMkLst>
            <pc:docMk/>
            <pc:sldMk cId="3274170968" sldId="398"/>
            <ac:cxnSpMk id="39" creationId="{DBB5E327-BE59-4E91-B087-C6C03B53180F}"/>
          </ac:cxnSpMkLst>
        </pc:cxnChg>
      </pc:sldChg>
    </pc:docChg>
  </pc:docChgLst>
  <pc:docChgLst>
    <pc:chgData name="윤희동" userId="6010d95f-a473-407c-9b08-8edc5be2a9e1" providerId="ADAL" clId="{7DB8AE7C-B077-4D5F-BB85-175095A519BB}"/>
    <pc:docChg chg="custSel addSld delSld modSld">
      <pc:chgData name="윤희동" userId="6010d95f-a473-407c-9b08-8edc5be2a9e1" providerId="ADAL" clId="{7DB8AE7C-B077-4D5F-BB85-175095A519BB}" dt="2021-07-22T09:17:58.114" v="174" actId="47"/>
      <pc:docMkLst>
        <pc:docMk/>
      </pc:docMkLst>
      <pc:sldChg chg="modSp mod">
        <pc:chgData name="윤희동" userId="6010d95f-a473-407c-9b08-8edc5be2a9e1" providerId="ADAL" clId="{7DB8AE7C-B077-4D5F-BB85-175095A519BB}" dt="2021-07-22T08:15:35.455" v="5" actId="404"/>
        <pc:sldMkLst>
          <pc:docMk/>
          <pc:sldMk cId="3084943356" sldId="256"/>
        </pc:sldMkLst>
        <pc:spChg chg="mod">
          <ac:chgData name="윤희동" userId="6010d95f-a473-407c-9b08-8edc5be2a9e1" providerId="ADAL" clId="{7DB8AE7C-B077-4D5F-BB85-175095A519BB}" dt="2021-07-22T08:15:35.455" v="5" actId="404"/>
          <ac:spMkLst>
            <pc:docMk/>
            <pc:sldMk cId="3084943356" sldId="256"/>
            <ac:spMk id="10" creationId="{00000000-0000-0000-0000-000000000000}"/>
          </ac:spMkLst>
        </pc:spChg>
      </pc:sldChg>
      <pc:sldChg chg="addSp delSp modSp mod">
        <pc:chgData name="윤희동" userId="6010d95f-a473-407c-9b08-8edc5be2a9e1" providerId="ADAL" clId="{7DB8AE7C-B077-4D5F-BB85-175095A519BB}" dt="2021-07-22T09:05:35.483" v="146" actId="20577"/>
        <pc:sldMkLst>
          <pc:docMk/>
          <pc:sldMk cId="3749505720" sldId="374"/>
        </pc:sldMkLst>
        <pc:spChg chg="del">
          <ac:chgData name="윤희동" userId="6010d95f-a473-407c-9b08-8edc5be2a9e1" providerId="ADAL" clId="{7DB8AE7C-B077-4D5F-BB85-175095A519BB}" dt="2021-07-22T08:15:43.625" v="6" actId="478"/>
          <ac:spMkLst>
            <pc:docMk/>
            <pc:sldMk cId="3749505720" sldId="374"/>
            <ac:spMk id="2" creationId="{8E26748E-F569-4D8D-9C2D-74B2A963442B}"/>
          </ac:spMkLst>
        </pc:spChg>
        <pc:spChg chg="add mod">
          <ac:chgData name="윤희동" userId="6010d95f-a473-407c-9b08-8edc5be2a9e1" providerId="ADAL" clId="{7DB8AE7C-B077-4D5F-BB85-175095A519BB}" dt="2021-07-22T09:05:35.483" v="146" actId="20577"/>
          <ac:spMkLst>
            <pc:docMk/>
            <pc:sldMk cId="3749505720" sldId="374"/>
            <ac:spMk id="2" creationId="{97048DF1-6EEB-41E3-ABB5-20B78F0B5594}"/>
          </ac:spMkLst>
        </pc:spChg>
        <pc:spChg chg="add mod">
          <ac:chgData name="윤희동" userId="6010d95f-a473-407c-9b08-8edc5be2a9e1" providerId="ADAL" clId="{7DB8AE7C-B077-4D5F-BB85-175095A519BB}" dt="2021-07-22T08:44:37.860" v="73" actId="14100"/>
          <ac:spMkLst>
            <pc:docMk/>
            <pc:sldMk cId="3749505720" sldId="374"/>
            <ac:spMk id="4" creationId="{65D567DC-F00C-4F6E-B446-067CA22BE019}"/>
          </ac:spMkLst>
        </pc:spChg>
        <pc:spChg chg="mod">
          <ac:chgData name="윤희동" userId="6010d95f-a473-407c-9b08-8edc5be2a9e1" providerId="ADAL" clId="{7DB8AE7C-B077-4D5F-BB85-175095A519BB}" dt="2021-07-22T08:19:32.112" v="44" actId="20577"/>
          <ac:spMkLst>
            <pc:docMk/>
            <pc:sldMk cId="3749505720" sldId="374"/>
            <ac:spMk id="8" creationId="{00000000-0000-0000-0000-000000000000}"/>
          </ac:spMkLst>
        </pc:spChg>
        <pc:spChg chg="del">
          <ac:chgData name="윤희동" userId="6010d95f-a473-407c-9b08-8edc5be2a9e1" providerId="ADAL" clId="{7DB8AE7C-B077-4D5F-BB85-175095A519BB}" dt="2021-07-22T08:15:45.537" v="8" actId="478"/>
          <ac:spMkLst>
            <pc:docMk/>
            <pc:sldMk cId="3749505720" sldId="374"/>
            <ac:spMk id="10" creationId="{06F91134-B921-4128-984A-E7344208C7B2}"/>
          </ac:spMkLst>
        </pc:spChg>
        <pc:spChg chg="del">
          <ac:chgData name="윤희동" userId="6010d95f-a473-407c-9b08-8edc5be2a9e1" providerId="ADAL" clId="{7DB8AE7C-B077-4D5F-BB85-175095A519BB}" dt="2021-07-22T08:15:45.537" v="8" actId="478"/>
          <ac:spMkLst>
            <pc:docMk/>
            <pc:sldMk cId="3749505720" sldId="374"/>
            <ac:spMk id="11" creationId="{9BC8E5FB-F3F0-42F0-A424-5441462AA383}"/>
          </ac:spMkLst>
        </pc:spChg>
        <pc:spChg chg="del">
          <ac:chgData name="윤희동" userId="6010d95f-a473-407c-9b08-8edc5be2a9e1" providerId="ADAL" clId="{7DB8AE7C-B077-4D5F-BB85-175095A519BB}" dt="2021-07-22T08:15:45.537" v="8" actId="478"/>
          <ac:spMkLst>
            <pc:docMk/>
            <pc:sldMk cId="3749505720" sldId="374"/>
            <ac:spMk id="12" creationId="{CFAA47DE-6C2C-4417-A559-D4A92F4C4FDF}"/>
          </ac:spMkLst>
        </pc:spChg>
        <pc:spChg chg="del">
          <ac:chgData name="윤희동" userId="6010d95f-a473-407c-9b08-8edc5be2a9e1" providerId="ADAL" clId="{7DB8AE7C-B077-4D5F-BB85-175095A519BB}" dt="2021-07-22T08:15:45.537" v="8" actId="478"/>
          <ac:spMkLst>
            <pc:docMk/>
            <pc:sldMk cId="3749505720" sldId="374"/>
            <ac:spMk id="13" creationId="{6D00ACCB-E310-4898-9C15-DC69B5F024E5}"/>
          </ac:spMkLst>
        </pc:spChg>
        <pc:spChg chg="del">
          <ac:chgData name="윤희동" userId="6010d95f-a473-407c-9b08-8edc5be2a9e1" providerId="ADAL" clId="{7DB8AE7C-B077-4D5F-BB85-175095A519BB}" dt="2021-07-22T08:15:45.537" v="8" actId="478"/>
          <ac:spMkLst>
            <pc:docMk/>
            <pc:sldMk cId="3749505720" sldId="374"/>
            <ac:spMk id="14" creationId="{C8D4F5EA-235B-4D38-B7E9-1B83CB9A9607}"/>
          </ac:spMkLst>
        </pc:spChg>
        <pc:spChg chg="del">
          <ac:chgData name="윤희동" userId="6010d95f-a473-407c-9b08-8edc5be2a9e1" providerId="ADAL" clId="{7DB8AE7C-B077-4D5F-BB85-175095A519BB}" dt="2021-07-22T08:15:45.537" v="8" actId="478"/>
          <ac:spMkLst>
            <pc:docMk/>
            <pc:sldMk cId="3749505720" sldId="374"/>
            <ac:spMk id="15" creationId="{E765F530-A817-4B1C-8134-9C012DFF0485}"/>
          </ac:spMkLst>
        </pc:spChg>
        <pc:spChg chg="del">
          <ac:chgData name="윤희동" userId="6010d95f-a473-407c-9b08-8edc5be2a9e1" providerId="ADAL" clId="{7DB8AE7C-B077-4D5F-BB85-175095A519BB}" dt="2021-07-22T08:15:45.537" v="8" actId="478"/>
          <ac:spMkLst>
            <pc:docMk/>
            <pc:sldMk cId="3749505720" sldId="374"/>
            <ac:spMk id="22" creationId="{FD5537F4-1412-4B47-8D32-F34F9AFA7815}"/>
          </ac:spMkLst>
        </pc:spChg>
        <pc:spChg chg="del">
          <ac:chgData name="윤희동" userId="6010d95f-a473-407c-9b08-8edc5be2a9e1" providerId="ADAL" clId="{7DB8AE7C-B077-4D5F-BB85-175095A519BB}" dt="2021-07-22T08:15:45.537" v="8" actId="478"/>
          <ac:spMkLst>
            <pc:docMk/>
            <pc:sldMk cId="3749505720" sldId="374"/>
            <ac:spMk id="23" creationId="{23F789C6-91FD-468A-9BE5-98DA77D3CEC4}"/>
          </ac:spMkLst>
        </pc:spChg>
        <pc:picChg chg="del">
          <ac:chgData name="윤희동" userId="6010d95f-a473-407c-9b08-8edc5be2a9e1" providerId="ADAL" clId="{7DB8AE7C-B077-4D5F-BB85-175095A519BB}" dt="2021-07-22T08:15:44.337" v="7" actId="478"/>
          <ac:picMkLst>
            <pc:docMk/>
            <pc:sldMk cId="3749505720" sldId="374"/>
            <ac:picMk id="4" creationId="{434B7396-7E57-4905-B09D-B5A29C8C6441}"/>
          </ac:picMkLst>
        </pc:picChg>
        <pc:picChg chg="add del mod">
          <ac:chgData name="윤희동" userId="6010d95f-a473-407c-9b08-8edc5be2a9e1" providerId="ADAL" clId="{7DB8AE7C-B077-4D5F-BB85-175095A519BB}" dt="2021-07-22T08:20:45.609" v="66" actId="478"/>
          <ac:picMkLst>
            <pc:docMk/>
            <pc:sldMk cId="3749505720" sldId="374"/>
            <ac:picMk id="5" creationId="{92216C0B-4910-4DFE-A465-D0F835AA49DD}"/>
          </ac:picMkLst>
        </pc:picChg>
        <pc:picChg chg="add mod">
          <ac:chgData name="윤희동" userId="6010d95f-a473-407c-9b08-8edc5be2a9e1" providerId="ADAL" clId="{7DB8AE7C-B077-4D5F-BB85-175095A519BB}" dt="2021-07-22T08:20:49.738" v="69" actId="1076"/>
          <ac:picMkLst>
            <pc:docMk/>
            <pc:sldMk cId="3749505720" sldId="374"/>
            <ac:picMk id="7" creationId="{C58D43DC-3C7D-4AD5-B114-1F864342E849}"/>
          </ac:picMkLst>
        </pc:picChg>
        <pc:picChg chg="del">
          <ac:chgData name="윤희동" userId="6010d95f-a473-407c-9b08-8edc5be2a9e1" providerId="ADAL" clId="{7DB8AE7C-B077-4D5F-BB85-175095A519BB}" dt="2021-07-22T08:15:45.537" v="8" actId="478"/>
          <ac:picMkLst>
            <pc:docMk/>
            <pc:sldMk cId="3749505720" sldId="374"/>
            <ac:picMk id="9" creationId="{3B26FF55-613E-4961-B5A4-93F96B6120FF}"/>
          </ac:picMkLst>
        </pc:picChg>
        <pc:cxnChg chg="del mod">
          <ac:chgData name="윤희동" userId="6010d95f-a473-407c-9b08-8edc5be2a9e1" providerId="ADAL" clId="{7DB8AE7C-B077-4D5F-BB85-175095A519BB}" dt="2021-07-22T08:15:45.537" v="8" actId="478"/>
          <ac:cxnSpMkLst>
            <pc:docMk/>
            <pc:sldMk cId="3749505720" sldId="374"/>
            <ac:cxnSpMk id="17" creationId="{ABE79802-AF25-4B2F-AB7C-78DCC09A3F1A}"/>
          </ac:cxnSpMkLst>
        </pc:cxnChg>
        <pc:cxnChg chg="del mod">
          <ac:chgData name="윤희동" userId="6010d95f-a473-407c-9b08-8edc5be2a9e1" providerId="ADAL" clId="{7DB8AE7C-B077-4D5F-BB85-175095A519BB}" dt="2021-07-22T08:15:45.537" v="8" actId="478"/>
          <ac:cxnSpMkLst>
            <pc:docMk/>
            <pc:sldMk cId="3749505720" sldId="374"/>
            <ac:cxnSpMk id="19" creationId="{28BC7602-BB24-4062-81E6-88D43DA6D2B3}"/>
          </ac:cxnSpMkLst>
        </pc:cxnChg>
      </pc:sldChg>
      <pc:sldChg chg="del">
        <pc:chgData name="윤희동" userId="6010d95f-a473-407c-9b08-8edc5be2a9e1" providerId="ADAL" clId="{7DB8AE7C-B077-4D5F-BB85-175095A519BB}" dt="2021-07-22T09:17:58.114" v="174" actId="47"/>
        <pc:sldMkLst>
          <pc:docMk/>
          <pc:sldMk cId="1800462299" sldId="387"/>
        </pc:sldMkLst>
      </pc:sldChg>
      <pc:sldChg chg="del">
        <pc:chgData name="윤희동" userId="6010d95f-a473-407c-9b08-8edc5be2a9e1" providerId="ADAL" clId="{7DB8AE7C-B077-4D5F-BB85-175095A519BB}" dt="2021-07-22T09:17:58.114" v="174" actId="47"/>
        <pc:sldMkLst>
          <pc:docMk/>
          <pc:sldMk cId="917213317" sldId="389"/>
        </pc:sldMkLst>
      </pc:sldChg>
      <pc:sldChg chg="del">
        <pc:chgData name="윤희동" userId="6010d95f-a473-407c-9b08-8edc5be2a9e1" providerId="ADAL" clId="{7DB8AE7C-B077-4D5F-BB85-175095A519BB}" dt="2021-07-22T09:17:58.114" v="174" actId="47"/>
        <pc:sldMkLst>
          <pc:docMk/>
          <pc:sldMk cId="2784960210" sldId="392"/>
        </pc:sldMkLst>
      </pc:sldChg>
      <pc:sldChg chg="addSp delSp modSp add mod">
        <pc:chgData name="윤희동" userId="6010d95f-a473-407c-9b08-8edc5be2a9e1" providerId="ADAL" clId="{7DB8AE7C-B077-4D5F-BB85-175095A519BB}" dt="2021-07-22T09:06:20.926" v="156"/>
        <pc:sldMkLst>
          <pc:docMk/>
          <pc:sldMk cId="2711828647" sldId="393"/>
        </pc:sldMkLst>
        <pc:spChg chg="add mod">
          <ac:chgData name="윤희동" userId="6010d95f-a473-407c-9b08-8edc5be2a9e1" providerId="ADAL" clId="{7DB8AE7C-B077-4D5F-BB85-175095A519BB}" dt="2021-07-22T09:05:52.694" v="149" actId="14100"/>
          <ac:spMkLst>
            <pc:docMk/>
            <pc:sldMk cId="2711828647" sldId="393"/>
            <ac:spMk id="4" creationId="{F9F7FB1F-08BD-4D2C-B8E9-AC007A40C596}"/>
          </ac:spMkLst>
        </pc:spChg>
        <pc:spChg chg="add mod">
          <ac:chgData name="윤희동" userId="6010d95f-a473-407c-9b08-8edc5be2a9e1" providerId="ADAL" clId="{7DB8AE7C-B077-4D5F-BB85-175095A519BB}" dt="2021-07-22T09:06:11.157" v="154" actId="1076"/>
          <ac:spMkLst>
            <pc:docMk/>
            <pc:sldMk cId="2711828647" sldId="393"/>
            <ac:spMk id="7" creationId="{8E79062F-7C78-402D-82B7-C1A77D28063C}"/>
          </ac:spMkLst>
        </pc:spChg>
        <pc:spChg chg="mod">
          <ac:chgData name="윤희동" userId="6010d95f-a473-407c-9b08-8edc5be2a9e1" providerId="ADAL" clId="{7DB8AE7C-B077-4D5F-BB85-175095A519BB}" dt="2021-07-22T08:20:26.958" v="64"/>
          <ac:spMkLst>
            <pc:docMk/>
            <pc:sldMk cId="2711828647" sldId="393"/>
            <ac:spMk id="8" creationId="{00000000-0000-0000-0000-000000000000}"/>
          </ac:spMkLst>
        </pc:spChg>
        <pc:spChg chg="add del mod">
          <ac:chgData name="윤희동" userId="6010d95f-a473-407c-9b08-8edc5be2a9e1" providerId="ADAL" clId="{7DB8AE7C-B077-4D5F-BB85-175095A519BB}" dt="2021-07-22T09:06:20.926" v="156"/>
          <ac:spMkLst>
            <pc:docMk/>
            <pc:sldMk cId="2711828647" sldId="393"/>
            <ac:spMk id="9" creationId="{A2B1771B-80CB-4B19-BFF1-4C64D1EB10AD}"/>
          </ac:spMkLst>
        </pc:spChg>
        <pc:picChg chg="add mod">
          <ac:chgData name="윤희동" userId="6010d95f-a473-407c-9b08-8edc5be2a9e1" providerId="ADAL" clId="{7DB8AE7C-B077-4D5F-BB85-175095A519BB}" dt="2021-07-22T08:20:22.971" v="50" actId="1076"/>
          <ac:picMkLst>
            <pc:docMk/>
            <pc:sldMk cId="2711828647" sldId="393"/>
            <ac:picMk id="3" creationId="{4D723A6A-F5C2-44FE-A288-95CDF9496F54}"/>
          </ac:picMkLst>
        </pc:picChg>
        <pc:picChg chg="del">
          <ac:chgData name="윤희동" userId="6010d95f-a473-407c-9b08-8edc5be2a9e1" providerId="ADAL" clId="{7DB8AE7C-B077-4D5F-BB85-175095A519BB}" dt="2021-07-22T08:19:38.299" v="47" actId="478"/>
          <ac:picMkLst>
            <pc:docMk/>
            <pc:sldMk cId="2711828647" sldId="393"/>
            <ac:picMk id="5" creationId="{92216C0B-4910-4DFE-A465-D0F835AA49DD}"/>
          </ac:picMkLst>
        </pc:picChg>
        <pc:picChg chg="add mod">
          <ac:chgData name="윤희동" userId="6010d95f-a473-407c-9b08-8edc5be2a9e1" providerId="ADAL" clId="{7DB8AE7C-B077-4D5F-BB85-175095A519BB}" dt="2021-07-22T09:06:07.741" v="152" actId="14100"/>
          <ac:picMkLst>
            <pc:docMk/>
            <pc:sldMk cId="2711828647" sldId="393"/>
            <ac:picMk id="5" creationId="{E0A7480A-6399-43BD-8A80-C95C89F8834A}"/>
          </ac:picMkLst>
        </pc:picChg>
      </pc:sldChg>
      <pc:sldChg chg="addSp delSp modSp add mod">
        <pc:chgData name="윤희동" userId="6010d95f-a473-407c-9b08-8edc5be2a9e1" providerId="ADAL" clId="{7DB8AE7C-B077-4D5F-BB85-175095A519BB}" dt="2021-07-22T09:17:48.723" v="173" actId="14100"/>
        <pc:sldMkLst>
          <pc:docMk/>
          <pc:sldMk cId="236141245" sldId="394"/>
        </pc:sldMkLst>
        <pc:spChg chg="del">
          <ac:chgData name="윤희동" userId="6010d95f-a473-407c-9b08-8edc5be2a9e1" providerId="ADAL" clId="{7DB8AE7C-B077-4D5F-BB85-175095A519BB}" dt="2021-07-22T09:06:24.606" v="159" actId="478"/>
          <ac:spMkLst>
            <pc:docMk/>
            <pc:sldMk cId="236141245" sldId="394"/>
            <ac:spMk id="4" creationId="{F9F7FB1F-08BD-4D2C-B8E9-AC007A40C596}"/>
          </ac:spMkLst>
        </pc:spChg>
        <pc:spChg chg="del">
          <ac:chgData name="윤희동" userId="6010d95f-a473-407c-9b08-8edc5be2a9e1" providerId="ADAL" clId="{7DB8AE7C-B077-4D5F-BB85-175095A519BB}" dt="2021-07-22T09:06:25.115" v="160" actId="478"/>
          <ac:spMkLst>
            <pc:docMk/>
            <pc:sldMk cId="236141245" sldId="394"/>
            <ac:spMk id="7" creationId="{8E79062F-7C78-402D-82B7-C1A77D28063C}"/>
          </ac:spMkLst>
        </pc:spChg>
        <pc:spChg chg="add mod">
          <ac:chgData name="윤희동" userId="6010d95f-a473-407c-9b08-8edc5be2a9e1" providerId="ADAL" clId="{7DB8AE7C-B077-4D5F-BB85-175095A519BB}" dt="2021-07-22T09:17:41.339" v="170" actId="14100"/>
          <ac:spMkLst>
            <pc:docMk/>
            <pc:sldMk cId="236141245" sldId="394"/>
            <ac:spMk id="11" creationId="{A77BC755-E230-4D58-852A-168CA5D479DC}"/>
          </ac:spMkLst>
        </pc:spChg>
        <pc:spChg chg="add mod">
          <ac:chgData name="윤희동" userId="6010d95f-a473-407c-9b08-8edc5be2a9e1" providerId="ADAL" clId="{7DB8AE7C-B077-4D5F-BB85-175095A519BB}" dt="2021-07-22T09:17:48.723" v="173" actId="14100"/>
          <ac:spMkLst>
            <pc:docMk/>
            <pc:sldMk cId="236141245" sldId="394"/>
            <ac:spMk id="12" creationId="{0454DC74-B45F-49C3-9DBE-699B7DEDD302}"/>
          </ac:spMkLst>
        </pc:spChg>
        <pc:picChg chg="del">
          <ac:chgData name="윤희동" userId="6010d95f-a473-407c-9b08-8edc5be2a9e1" providerId="ADAL" clId="{7DB8AE7C-B077-4D5F-BB85-175095A519BB}" dt="2021-07-22T09:06:24.080" v="158" actId="478"/>
          <ac:picMkLst>
            <pc:docMk/>
            <pc:sldMk cId="236141245" sldId="394"/>
            <ac:picMk id="3" creationId="{4D723A6A-F5C2-44FE-A288-95CDF9496F54}"/>
          </ac:picMkLst>
        </pc:picChg>
        <pc:picChg chg="del">
          <ac:chgData name="윤희동" userId="6010d95f-a473-407c-9b08-8edc5be2a9e1" providerId="ADAL" clId="{7DB8AE7C-B077-4D5F-BB85-175095A519BB}" dt="2021-07-22T09:06:25.473" v="161" actId="478"/>
          <ac:picMkLst>
            <pc:docMk/>
            <pc:sldMk cId="236141245" sldId="394"/>
            <ac:picMk id="5" creationId="{E0A7480A-6399-43BD-8A80-C95C89F8834A}"/>
          </ac:picMkLst>
        </pc:picChg>
        <pc:picChg chg="add mod">
          <ac:chgData name="윤희동" userId="6010d95f-a473-407c-9b08-8edc5be2a9e1" providerId="ADAL" clId="{7DB8AE7C-B077-4D5F-BB85-175095A519BB}" dt="2021-07-22T09:17:17.052" v="164" actId="14100"/>
          <ac:picMkLst>
            <pc:docMk/>
            <pc:sldMk cId="236141245" sldId="394"/>
            <ac:picMk id="6" creationId="{1C838A7C-FAB1-477E-A745-5C7F918BDA5C}"/>
          </ac:picMkLst>
        </pc:picChg>
        <pc:picChg chg="add del mod">
          <ac:chgData name="윤희동" userId="6010d95f-a473-407c-9b08-8edc5be2a9e1" providerId="ADAL" clId="{7DB8AE7C-B077-4D5F-BB85-175095A519BB}" dt="2021-07-22T09:17:30.506" v="167" actId="478"/>
          <ac:picMkLst>
            <pc:docMk/>
            <pc:sldMk cId="236141245" sldId="394"/>
            <ac:picMk id="10" creationId="{F1A37F26-760D-4D60-9CF8-151E52215FE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97585-A01F-40E4-9E63-F475CDB82024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ACF61-3458-4C09-A073-9D670DE9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375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797AD-4AFB-4CD9-9BCD-2AAAB5E4C988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931F8-4B88-4886-ABB2-2DA38EC6F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89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931F8-4B88-4886-ABB2-2DA38EC6FD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385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949B540-81CB-49EB-B195-4CC4DED8E737}" type="slidenum"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3034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949B540-81CB-49EB-B195-4CC4DED8E737}" type="slidenum"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132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949B540-81CB-49EB-B195-4CC4DED8E737}" type="slidenum"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2117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949B540-81CB-49EB-B195-4CC4DED8E737}" type="slidenum"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5</a:t>
            </a:fld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325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949B540-81CB-49EB-B195-4CC4DED8E737}" type="slidenum"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6</a:t>
            </a:fld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857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8DDB-CBBA-4A41-9117-1F81ED7276D0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12D1-5D81-4F51-B79C-DC81449C7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22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B공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81063" y="260350"/>
            <a:ext cx="3063875" cy="21907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4953000" y="260350"/>
            <a:ext cx="2862263" cy="21907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892175" y="479425"/>
            <a:ext cx="6916738" cy="195263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79301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28588" y="335141"/>
            <a:ext cx="3060453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FontTx/>
              <a:buNone/>
              <a:defRPr sz="1400" b="1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6586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공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81063" y="260350"/>
            <a:ext cx="3063875" cy="21907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4953000" y="260350"/>
            <a:ext cx="2862263" cy="21907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892175" y="479425"/>
            <a:ext cx="6916738" cy="195263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32904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28588" y="335141"/>
            <a:ext cx="3060453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FontTx/>
              <a:buNone/>
              <a:defRPr sz="1400" b="1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1131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79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28588" y="335141"/>
            <a:ext cx="3060453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FontTx/>
              <a:buNone/>
              <a:defRPr sz="1400" b="1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2955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61764022"/>
              </p:ext>
            </p:extLst>
          </p:nvPr>
        </p:nvGraphicFramePr>
        <p:xfrm>
          <a:off x="197757" y="860272"/>
          <a:ext cx="9493250" cy="39729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9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43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43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43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36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B공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81063" y="260350"/>
            <a:ext cx="3063875" cy="21907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4953000" y="260350"/>
            <a:ext cx="2862263" cy="21907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892175" y="479425"/>
            <a:ext cx="6916738" cy="195263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730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98DDB-CBBA-4A41-9117-1F81ED7276D0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12D1-5D81-4F51-B79C-DC81449C7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10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7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9404350" y="6675438"/>
            <a:ext cx="369888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60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  <a:r>
              <a:rPr kumimoji="0" lang="en-US" altLang="ko-KR" sz="80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fld id="{642209D2-A926-49A9-AAB1-4CC4FA069A4C}" type="slidenum">
              <a:rPr kumimoji="0" lang="en-US" altLang="ko-KR" sz="900" smtClean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latinLnBrk="1" hangingPunct="1">
                <a:defRPr/>
              </a:pPr>
              <a:t>‹#›</a:t>
            </a:fld>
            <a:endParaRPr kumimoji="0" lang="en-US" altLang="ko-KR" sz="900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7" name="Line 38"/>
          <p:cNvSpPr>
            <a:spLocks noChangeShapeType="1"/>
          </p:cNvSpPr>
          <p:nvPr/>
        </p:nvSpPr>
        <p:spPr bwMode="auto">
          <a:xfrm flipV="1">
            <a:off x="-6350" y="6623050"/>
            <a:ext cx="9918700" cy="0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1028" name="그림 11" descr="메기존로고_뉴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5" t="18279" r="24709" b="11481"/>
          <a:stretch>
            <a:fillRect/>
          </a:stretch>
        </p:blipFill>
        <p:spPr bwMode="auto">
          <a:xfrm>
            <a:off x="4860925" y="6673850"/>
            <a:ext cx="184150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738680"/>
              </p:ext>
            </p:extLst>
          </p:nvPr>
        </p:nvGraphicFramePr>
        <p:xfrm>
          <a:off x="57150" y="260350"/>
          <a:ext cx="9791700" cy="6313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1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5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10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화면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 코드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페이지 명</a:t>
                      </a: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윤희동</a:t>
                      </a: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작성일</a:t>
                      </a: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2021-07-21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화면 경로</a:t>
                      </a: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VER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0.20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P.NO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520">
                <a:tc rowSpan="2" gridSpan="4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 Description</a:t>
                      </a: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6928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61" name="TextBox 12"/>
          <p:cNvSpPr txBox="1">
            <a:spLocks noChangeArrowheads="1"/>
          </p:cNvSpPr>
          <p:nvPr/>
        </p:nvSpPr>
        <p:spPr bwMode="auto">
          <a:xfrm>
            <a:off x="57150" y="31750"/>
            <a:ext cx="64120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  <a:cs typeface="Verdana" panose="020B0604030504040204" pitchFamily="34" charset="0"/>
              </a:rPr>
              <a:t>화면설계서</a:t>
            </a:r>
          </a:p>
        </p:txBody>
      </p:sp>
      <p:pic>
        <p:nvPicPr>
          <p:cNvPr id="1062" name="Picture 36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863" y="63500"/>
            <a:ext cx="1169987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9175750" y="482600"/>
            <a:ext cx="671513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C57CF23E-7F7C-430C-BB4A-616951418D36}" type="slidenum">
              <a:rPr kumimoji="0" lang="en-US" altLang="ko-KR" sz="8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endParaRPr kumimoji="0" lang="en-US" altLang="ko-KR" sz="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4" name="Text Box 44"/>
          <p:cNvSpPr txBox="1">
            <a:spLocks noChangeArrowheads="1"/>
          </p:cNvSpPr>
          <p:nvPr/>
        </p:nvSpPr>
        <p:spPr bwMode="auto">
          <a:xfrm>
            <a:off x="57150" y="6651625"/>
            <a:ext cx="26479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sz="60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화면설계서 </a:t>
            </a:r>
            <a:endParaRPr kumimoji="0" lang="en-US" altLang="ko-KR" sz="600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kumimoji="0" lang="en-US" altLang="ko-KR" sz="60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 1998 MEGAZONE CORP. All rights reserved   | 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8777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0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defRPr sz="700" kern="1200">
          <a:solidFill>
            <a:schemeClr val="tx1"/>
          </a:solidFill>
          <a:latin typeface="돋움" pitchFamily="50" charset="-127"/>
          <a:ea typeface="돋움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defRPr sz="800" kern="1200">
          <a:solidFill>
            <a:schemeClr val="tx1"/>
          </a:solidFill>
          <a:latin typeface="돋움" pitchFamily="50" charset="-127"/>
          <a:ea typeface="돋움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9404350" y="6675438"/>
            <a:ext cx="369888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60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  <a:r>
              <a:rPr kumimoji="0" lang="en-US" altLang="ko-KR" sz="80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fld id="{642209D2-A926-49A9-AAB1-4CC4FA069A4C}" type="slidenum">
              <a:rPr kumimoji="0" lang="en-US" altLang="ko-KR" sz="900" smtClean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latinLnBrk="1" hangingPunct="1">
                <a:defRPr/>
              </a:pPr>
              <a:t>‹#›</a:t>
            </a:fld>
            <a:endParaRPr kumimoji="0" lang="en-US" altLang="ko-KR" sz="900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7" name="Line 38"/>
          <p:cNvSpPr>
            <a:spLocks noChangeShapeType="1"/>
          </p:cNvSpPr>
          <p:nvPr/>
        </p:nvSpPr>
        <p:spPr bwMode="auto">
          <a:xfrm flipV="1">
            <a:off x="-6350" y="6623050"/>
            <a:ext cx="9918700" cy="0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1028" name="그림 11" descr="메기존로고_뉴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5" t="18279" r="24709" b="11481"/>
          <a:stretch>
            <a:fillRect/>
          </a:stretch>
        </p:blipFill>
        <p:spPr bwMode="auto">
          <a:xfrm>
            <a:off x="4860925" y="6673850"/>
            <a:ext cx="184150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2" name="Picture 36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863" y="63500"/>
            <a:ext cx="1169987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4" name="Text Box 44"/>
          <p:cNvSpPr txBox="1">
            <a:spLocks noChangeArrowheads="1"/>
          </p:cNvSpPr>
          <p:nvPr/>
        </p:nvSpPr>
        <p:spPr bwMode="auto">
          <a:xfrm>
            <a:off x="57150" y="6651625"/>
            <a:ext cx="26479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sz="60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화면설계서 </a:t>
            </a:r>
            <a:endParaRPr kumimoji="0" lang="en-US" altLang="ko-KR" sz="600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kumimoji="0" lang="en-US" altLang="ko-KR" sz="60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 1998 MEGAZONE CORP. All rights reserved   | 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0633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defRPr sz="700" kern="1200">
          <a:solidFill>
            <a:schemeClr val="tx1"/>
          </a:solidFill>
          <a:latin typeface="돋움" pitchFamily="50" charset="-127"/>
          <a:ea typeface="돋움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defRPr sz="800" kern="1200">
          <a:solidFill>
            <a:schemeClr val="tx1"/>
          </a:solidFill>
          <a:latin typeface="돋움" pitchFamily="50" charset="-127"/>
          <a:ea typeface="돋움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9404350" y="6675438"/>
            <a:ext cx="369888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60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  <a:r>
              <a:rPr kumimoji="0" lang="en-US" altLang="ko-KR" sz="80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fld id="{F6CF5842-25D2-4545-A3D7-2EF9C40281D6}" type="slidenum">
              <a:rPr kumimoji="0" lang="en-US" altLang="ko-KR" sz="900" smtClean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latinLnBrk="1" hangingPunct="1">
                <a:defRPr/>
              </a:pPr>
              <a:t>‹#›</a:t>
            </a:fld>
            <a:endParaRPr kumimoji="0" lang="en-US" altLang="ko-KR" sz="900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1" name="Line 38"/>
          <p:cNvSpPr>
            <a:spLocks noChangeShapeType="1"/>
          </p:cNvSpPr>
          <p:nvPr/>
        </p:nvSpPr>
        <p:spPr bwMode="auto">
          <a:xfrm flipV="1">
            <a:off x="-6350" y="6623050"/>
            <a:ext cx="9918700" cy="0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2052" name="그림 11" descr="메기존로고_뉴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5" t="18279" r="24709" b="11481"/>
          <a:stretch>
            <a:fillRect/>
          </a:stretch>
        </p:blipFill>
        <p:spPr bwMode="auto">
          <a:xfrm>
            <a:off x="4860925" y="6673850"/>
            <a:ext cx="184150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36" descr="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863" y="63500"/>
            <a:ext cx="1169987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44"/>
          <p:cNvSpPr txBox="1">
            <a:spLocks noChangeArrowheads="1"/>
          </p:cNvSpPr>
          <p:nvPr/>
        </p:nvSpPr>
        <p:spPr bwMode="auto">
          <a:xfrm>
            <a:off x="57150" y="6651625"/>
            <a:ext cx="26479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sz="60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화면설계서</a:t>
            </a:r>
            <a:endParaRPr kumimoji="0" lang="en-US" altLang="ko-KR" sz="600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kumimoji="0" lang="en-US" altLang="ko-KR" sz="60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 1998 MEGAZONE CORP. All rights reserved   |  CONFIDENTIAL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28588" y="763588"/>
            <a:ext cx="9647237" cy="1587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20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2" r:id="rId2"/>
    <p:sldLayoutId id="2147483671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phg@megazone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shyu@mz.co.k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ssbyun@mz.co.k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hyperlink" Target="mailto:dykimc@mz.co.kr" TargetMode="External"/><Relationship Id="rId4" Type="http://schemas.openxmlformats.org/officeDocument/2006/relationships/hyperlink" Target="mailto:sys74@mz.co.k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77701" y="6165304"/>
            <a:ext cx="4359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600" dirty="0">
                <a:solidFill>
                  <a:srgbClr val="BFBFBF"/>
                </a:solidFill>
                <a:latin typeface="+mn-ea"/>
              </a:rPr>
              <a:t>Proprietary and Confidential   Copyright ⓒ 2020 MEGAZONE corp. All rights reserved.</a:t>
            </a:r>
          </a:p>
          <a:p>
            <a:pPr>
              <a:defRPr/>
            </a:pPr>
            <a:r>
              <a:rPr kumimoji="0" lang="en-US" altLang="ko-KR" sz="600" dirty="0">
                <a:solidFill>
                  <a:srgbClr val="BFBFBF"/>
                </a:solidFill>
                <a:latin typeface="+mn-ea"/>
              </a:rPr>
              <a:t>No part of this proposal may be reproduced, stored in a retrieval system, or transmitted in any form or by any means</a:t>
            </a:r>
          </a:p>
          <a:p>
            <a:pPr>
              <a:defRPr/>
            </a:pPr>
            <a:r>
              <a:rPr kumimoji="0" lang="en-US" altLang="ko-KR" sz="600" dirty="0">
                <a:solidFill>
                  <a:srgbClr val="BFBFBF"/>
                </a:solidFill>
                <a:latin typeface="+mn-ea"/>
              </a:rPr>
              <a:t>--electronics, mechanical, photocopying, recording, or otherwise-- without the permission of MEGAZONE Corporation.</a:t>
            </a:r>
          </a:p>
          <a:p>
            <a:pPr>
              <a:defRPr/>
            </a:pPr>
            <a:r>
              <a:rPr kumimoji="0" lang="en-US" altLang="ko-KR" sz="600" dirty="0">
                <a:solidFill>
                  <a:srgbClr val="BFBFBF"/>
                </a:solidFill>
                <a:latin typeface="+mn-ea"/>
              </a:rPr>
              <a:t>COMPANY CONFIDENTIAL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20" y="6237312"/>
            <a:ext cx="1866564" cy="291342"/>
          </a:xfrm>
          <a:prstGeom prst="rect">
            <a:avLst/>
          </a:prstGeom>
        </p:spPr>
      </p:pic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920552" y="2530855"/>
            <a:ext cx="81121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809625" algn="l"/>
              </a:tabLst>
              <a:defRPr/>
            </a:pPr>
            <a:r>
              <a:rPr lang="en-US" altLang="ko-KR" sz="2800" spc="-3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 </a:t>
            </a:r>
            <a:r>
              <a:rPr lang="ko-KR" altLang="en-US" sz="2800" spc="-3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3AF609-5C66-4C07-97BF-8A6E310D1636}"/>
              </a:ext>
            </a:extLst>
          </p:cNvPr>
          <p:cNvSpPr/>
          <p:nvPr/>
        </p:nvSpPr>
        <p:spPr>
          <a:xfrm>
            <a:off x="4413071" y="3362179"/>
            <a:ext cx="1506465" cy="2686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2021</a:t>
            </a:r>
            <a:r>
              <a:rPr lang="ko-KR" altLang="en-US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21</a:t>
            </a:r>
            <a:r>
              <a:rPr lang="ko-KR" altLang="en-US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308494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AAA4F188-0738-4FE0-9A4F-97B80746D116}"/>
              </a:ext>
            </a:extLst>
          </p:cNvPr>
          <p:cNvSpPr/>
          <p:nvPr/>
        </p:nvSpPr>
        <p:spPr>
          <a:xfrm>
            <a:off x="2568568" y="3049939"/>
            <a:ext cx="3551921" cy="578137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C8328A0F-CDF5-4B2C-8953-4231E117A53D}"/>
              </a:ext>
            </a:extLst>
          </p:cNvPr>
          <p:cNvSpPr/>
          <p:nvPr/>
        </p:nvSpPr>
        <p:spPr>
          <a:xfrm>
            <a:off x="2631112" y="2357035"/>
            <a:ext cx="3551921" cy="578137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텍스트 개체 틀 14"/>
          <p:cNvSpPr txBox="1">
            <a:spLocks/>
          </p:cNvSpPr>
          <p:nvPr/>
        </p:nvSpPr>
        <p:spPr bwMode="auto">
          <a:xfrm>
            <a:off x="128587" y="335141"/>
            <a:ext cx="5499907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업무 프로세스 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6003DC0-03E9-42B9-A0FE-8C16675790E1}"/>
              </a:ext>
            </a:extLst>
          </p:cNvPr>
          <p:cNvSpPr/>
          <p:nvPr/>
        </p:nvSpPr>
        <p:spPr>
          <a:xfrm>
            <a:off x="294966" y="3038112"/>
            <a:ext cx="890803" cy="408039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메트라이프</a:t>
            </a:r>
            <a:endParaRPr kumimoji="0" lang="ko-KR" altLang="en-US" sz="1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9211A07-76E7-488F-A15C-88788A64E0AC}"/>
              </a:ext>
            </a:extLst>
          </p:cNvPr>
          <p:cNvSpPr/>
          <p:nvPr/>
        </p:nvSpPr>
        <p:spPr>
          <a:xfrm>
            <a:off x="294967" y="2376457"/>
            <a:ext cx="890803" cy="408039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BAT</a:t>
            </a:r>
            <a:endParaRPr kumimoji="0" lang="ko-KR" altLang="en-US" sz="1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766E03-1FC8-4A25-A7F7-595EFC5DC6AF}"/>
              </a:ext>
            </a:extLst>
          </p:cNvPr>
          <p:cNvSpPr/>
          <p:nvPr/>
        </p:nvSpPr>
        <p:spPr>
          <a:xfrm>
            <a:off x="1457139" y="2357091"/>
            <a:ext cx="1256563" cy="5073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김준호 팀장님</a:t>
            </a:r>
            <a:endParaRPr kumimoji="0" lang="en-US" altLang="ko-KR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메일 전송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9E3E85-5AB4-4556-842E-D6542EC84222}"/>
              </a:ext>
            </a:extLst>
          </p:cNvPr>
          <p:cNvSpPr/>
          <p:nvPr/>
        </p:nvSpPr>
        <p:spPr>
          <a:xfrm>
            <a:off x="3716248" y="2357091"/>
            <a:ext cx="1256563" cy="5073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 </a:t>
            </a:r>
            <a:r>
              <a:rPr kumimoji="0"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BC6B57-C872-4621-B2D3-331D7A3E5B0D}"/>
              </a:ext>
            </a:extLst>
          </p:cNvPr>
          <p:cNvSpPr/>
          <p:nvPr/>
        </p:nvSpPr>
        <p:spPr>
          <a:xfrm>
            <a:off x="5980325" y="2357035"/>
            <a:ext cx="1256563" cy="5073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발행 내역 공유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2D1ECB-7C07-485B-8D9D-75A0A10D67C8}"/>
              </a:ext>
            </a:extLst>
          </p:cNvPr>
          <p:cNvSpPr/>
          <p:nvPr/>
        </p:nvSpPr>
        <p:spPr>
          <a:xfrm>
            <a:off x="1457139" y="3038112"/>
            <a:ext cx="1256563" cy="5073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박현경 </a:t>
            </a:r>
            <a:r>
              <a:rPr kumimoji="0" lang="ko-KR" altLang="en-US" sz="10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메니져</a:t>
            </a:r>
            <a:endParaRPr kumimoji="0" lang="en-US" altLang="ko-KR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메일 전송</a:t>
            </a:r>
            <a:endParaRPr kumimoji="0"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CFEEEE-B672-4A0C-A151-DEEB1231E466}"/>
              </a:ext>
            </a:extLst>
          </p:cNvPr>
          <p:cNvSpPr/>
          <p:nvPr/>
        </p:nvSpPr>
        <p:spPr>
          <a:xfrm>
            <a:off x="3716248" y="3038112"/>
            <a:ext cx="1256563" cy="5073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 </a:t>
            </a:r>
            <a:r>
              <a:rPr kumimoji="0"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6FC131-B278-4732-B33B-E1DF315974FC}"/>
              </a:ext>
            </a:extLst>
          </p:cNvPr>
          <p:cNvSpPr/>
          <p:nvPr/>
        </p:nvSpPr>
        <p:spPr>
          <a:xfrm>
            <a:off x="5975357" y="3049939"/>
            <a:ext cx="1256563" cy="5073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발행 내역 공유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9E756B-F865-4181-B83C-F3DBDD66B21E}"/>
              </a:ext>
            </a:extLst>
          </p:cNvPr>
          <p:cNvSpPr txBox="1"/>
          <p:nvPr/>
        </p:nvSpPr>
        <p:spPr>
          <a:xfrm>
            <a:off x="218277" y="866761"/>
            <a:ext cx="40062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업무 요약 </a:t>
            </a:r>
            <a:endParaRPr lang="en-US" altLang="ko-KR" sz="1100" dirty="0"/>
          </a:p>
          <a:p>
            <a:r>
              <a:rPr lang="en-US" altLang="ko-KR" sz="1100" dirty="0"/>
              <a:t>-</a:t>
            </a:r>
            <a:r>
              <a:rPr lang="ko-KR" altLang="en-US" sz="1100" dirty="0"/>
              <a:t>업무 </a:t>
            </a:r>
            <a:r>
              <a:rPr lang="en-US" altLang="ko-KR" sz="1100" dirty="0"/>
              <a:t>: </a:t>
            </a:r>
            <a:r>
              <a:rPr lang="ko-KR" altLang="en-US" sz="1100" dirty="0"/>
              <a:t>운영비용 청구를 위한 세금 계산서 발행</a:t>
            </a:r>
            <a:endParaRPr lang="en-US" altLang="ko-KR" sz="1100" dirty="0"/>
          </a:p>
          <a:p>
            <a:r>
              <a:rPr lang="en-US" altLang="ko-KR" sz="1100" dirty="0"/>
              <a:t>-</a:t>
            </a:r>
            <a:r>
              <a:rPr lang="ko-KR" altLang="en-US" sz="1100" dirty="0"/>
              <a:t>업무 유형 </a:t>
            </a:r>
            <a:r>
              <a:rPr lang="en-US" altLang="ko-KR" sz="1100" dirty="0"/>
              <a:t>: </a:t>
            </a:r>
            <a:r>
              <a:rPr lang="ko-KR" altLang="en-US" sz="1100" dirty="0"/>
              <a:t>정기 업무</a:t>
            </a:r>
            <a:r>
              <a:rPr lang="en-US" altLang="ko-KR" sz="1100" dirty="0"/>
              <a:t>(</a:t>
            </a:r>
            <a:r>
              <a:rPr lang="ko-KR" altLang="en-US" sz="1100" dirty="0"/>
              <a:t>매월 </a:t>
            </a:r>
            <a:r>
              <a:rPr lang="en-US" altLang="ko-KR" sz="1100" dirty="0"/>
              <a:t>7</a:t>
            </a:r>
            <a:r>
              <a:rPr lang="ko-KR" altLang="en-US" sz="1100" dirty="0"/>
              <a:t>일</a:t>
            </a:r>
            <a:r>
              <a:rPr lang="en-US" altLang="ko-KR" sz="1100" dirty="0"/>
              <a:t>~10</a:t>
            </a:r>
            <a:r>
              <a:rPr lang="ko-KR" altLang="en-US" sz="1100" dirty="0"/>
              <a:t>일 사이 진행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-</a:t>
            </a:r>
            <a:r>
              <a:rPr lang="ko-KR" altLang="en-US" sz="1100" dirty="0"/>
              <a:t>업무 프로세스 </a:t>
            </a:r>
            <a:br>
              <a:rPr lang="en-US" altLang="ko-KR" sz="1100" dirty="0"/>
            </a:br>
            <a:r>
              <a:rPr lang="en-US" altLang="ko-KR" sz="1100" dirty="0"/>
              <a:t>  </a:t>
            </a:r>
            <a:r>
              <a:rPr lang="ko-KR" altLang="en-US" sz="1100" dirty="0"/>
              <a:t>시작 </a:t>
            </a:r>
            <a:r>
              <a:rPr lang="en-US" altLang="ko-KR" sz="1100" dirty="0"/>
              <a:t>: </a:t>
            </a:r>
            <a:r>
              <a:rPr lang="ko-KR" altLang="en-US" sz="1100" dirty="0"/>
              <a:t>세금계산서 발행을 위한 근거 자료 타부서에서 전달 </a:t>
            </a:r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ko-KR" altLang="en-US" sz="1100" dirty="0"/>
              <a:t>마무리 </a:t>
            </a:r>
            <a:r>
              <a:rPr lang="en-US" altLang="ko-KR" sz="1100" dirty="0"/>
              <a:t>: </a:t>
            </a:r>
            <a:r>
              <a:rPr lang="ko-KR" altLang="en-US" sz="1100" dirty="0"/>
              <a:t>발행된 세금 계산서의 내부 전달</a:t>
            </a:r>
            <a:r>
              <a:rPr lang="en-US" altLang="ko-KR" sz="1100" dirty="0"/>
              <a:t> 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4950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4"/>
          <p:cNvSpPr txBox="1">
            <a:spLocks/>
          </p:cNvSpPr>
          <p:nvPr/>
        </p:nvSpPr>
        <p:spPr bwMode="auto">
          <a:xfrm>
            <a:off x="128587" y="335141"/>
            <a:ext cx="5499907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BAT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227510-E710-4C6D-8685-473BB1B75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" y="1200217"/>
            <a:ext cx="3493617" cy="3371783"/>
          </a:xfrm>
          <a:prstGeom prst="rect">
            <a:avLst/>
          </a:prstGeom>
        </p:spPr>
      </p:pic>
      <p:sp>
        <p:nvSpPr>
          <p:cNvPr id="19" name="Rounded Panel">
            <a:extLst>
              <a:ext uri="{FF2B5EF4-FFF2-40B4-BE49-F238E27FC236}">
                <a16:creationId xmlns:a16="http://schemas.microsoft.com/office/drawing/2014/main" id="{89F3593B-39B0-4799-84D9-FE218EA19539}"/>
              </a:ext>
            </a:extLst>
          </p:cNvPr>
          <p:cNvSpPr/>
          <p:nvPr/>
        </p:nvSpPr>
        <p:spPr>
          <a:xfrm>
            <a:off x="843714" y="3145802"/>
            <a:ext cx="1473888" cy="268039"/>
          </a:xfrm>
          <a:prstGeom prst="roundRect">
            <a:avLst>
              <a:gd name="adj" fmla="val 4449"/>
            </a:avLst>
          </a:prstGeom>
          <a:solidFill>
            <a:srgbClr val="00B0F0">
              <a:alpha val="25000"/>
            </a:srgbClr>
          </a:solidFill>
          <a:ln w="9525" cap="sq">
            <a:solidFill>
              <a:srgbClr val="00B0F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Panel">
            <a:extLst>
              <a:ext uri="{FF2B5EF4-FFF2-40B4-BE49-F238E27FC236}">
                <a16:creationId xmlns:a16="http://schemas.microsoft.com/office/drawing/2014/main" id="{C2BCA27C-3CD1-45E5-B2A7-E8395B00BAAB}"/>
              </a:ext>
            </a:extLst>
          </p:cNvPr>
          <p:cNvSpPr/>
          <p:nvPr/>
        </p:nvSpPr>
        <p:spPr>
          <a:xfrm>
            <a:off x="843714" y="4010841"/>
            <a:ext cx="1473888" cy="134906"/>
          </a:xfrm>
          <a:prstGeom prst="roundRect">
            <a:avLst>
              <a:gd name="adj" fmla="val 4449"/>
            </a:avLst>
          </a:prstGeom>
          <a:solidFill>
            <a:srgbClr val="00B0F0">
              <a:alpha val="25000"/>
            </a:srgbClr>
          </a:solidFill>
          <a:ln w="9525" cap="sq">
            <a:solidFill>
              <a:srgbClr val="00B0F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ounded Panel">
            <a:extLst>
              <a:ext uri="{FF2B5EF4-FFF2-40B4-BE49-F238E27FC236}">
                <a16:creationId xmlns:a16="http://schemas.microsoft.com/office/drawing/2014/main" id="{42DCE28A-128B-4D7B-B2EB-1C13ADAF0352}"/>
              </a:ext>
            </a:extLst>
          </p:cNvPr>
          <p:cNvSpPr/>
          <p:nvPr/>
        </p:nvSpPr>
        <p:spPr>
          <a:xfrm>
            <a:off x="2530721" y="2901470"/>
            <a:ext cx="928407" cy="138548"/>
          </a:xfrm>
          <a:prstGeom prst="roundRect">
            <a:avLst>
              <a:gd name="adj" fmla="val 4449"/>
            </a:avLst>
          </a:prstGeom>
          <a:solidFill>
            <a:srgbClr val="00B0F0">
              <a:alpha val="25000"/>
            </a:srgbClr>
          </a:solidFill>
          <a:ln w="9525" cap="sq">
            <a:solidFill>
              <a:srgbClr val="00B0F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ounded Panel">
            <a:extLst>
              <a:ext uri="{FF2B5EF4-FFF2-40B4-BE49-F238E27FC236}">
                <a16:creationId xmlns:a16="http://schemas.microsoft.com/office/drawing/2014/main" id="{BED7A162-F61D-4E33-BCB7-7A761C251BAC}"/>
              </a:ext>
            </a:extLst>
          </p:cNvPr>
          <p:cNvSpPr/>
          <p:nvPr/>
        </p:nvSpPr>
        <p:spPr>
          <a:xfrm>
            <a:off x="865451" y="2880694"/>
            <a:ext cx="928407" cy="138548"/>
          </a:xfrm>
          <a:prstGeom prst="roundRect">
            <a:avLst>
              <a:gd name="adj" fmla="val 4449"/>
            </a:avLst>
          </a:prstGeom>
          <a:solidFill>
            <a:srgbClr val="00B0F0">
              <a:alpha val="25000"/>
            </a:srgbClr>
          </a:solidFill>
          <a:ln w="9525" cap="sq">
            <a:solidFill>
              <a:srgbClr val="00B0F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9E2A7D-055F-4E4C-A8FC-D970F4FE9004}"/>
              </a:ext>
            </a:extLst>
          </p:cNvPr>
          <p:cNvSpPr txBox="1"/>
          <p:nvPr/>
        </p:nvSpPr>
        <p:spPr>
          <a:xfrm>
            <a:off x="178003" y="929623"/>
            <a:ext cx="46326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#</a:t>
            </a:r>
            <a:r>
              <a:rPr lang="ko-KR" altLang="en-US" sz="1000" b="1" dirty="0" err="1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발행본</a:t>
            </a:r>
            <a:endParaRPr lang="ko-KR" altLang="en-US" sz="1000" b="1" dirty="0">
              <a:solidFill>
                <a:srgbClr val="0070C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88444D-154E-457E-894C-B12C060881A5}"/>
              </a:ext>
            </a:extLst>
          </p:cNvPr>
          <p:cNvSpPr txBox="1"/>
          <p:nvPr/>
        </p:nvSpPr>
        <p:spPr>
          <a:xfrm>
            <a:off x="3663947" y="965067"/>
            <a:ext cx="106599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#</a:t>
            </a:r>
            <a:r>
              <a:rPr lang="ko-KR" altLang="en-US" sz="10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첨부 파일 </a:t>
            </a:r>
            <a:r>
              <a:rPr lang="ko-KR" altLang="en-US" sz="1000" b="1" dirty="0" err="1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캡쳐본</a:t>
            </a:r>
            <a:endParaRPr lang="ko-KR" altLang="en-US" sz="1000" b="1" dirty="0">
              <a:solidFill>
                <a:srgbClr val="0070C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Rounded Panel">
            <a:extLst>
              <a:ext uri="{FF2B5EF4-FFF2-40B4-BE49-F238E27FC236}">
                <a16:creationId xmlns:a16="http://schemas.microsoft.com/office/drawing/2014/main" id="{584676BA-A4A7-4216-95EE-38864A7E6730}"/>
              </a:ext>
            </a:extLst>
          </p:cNvPr>
          <p:cNvSpPr/>
          <p:nvPr/>
        </p:nvSpPr>
        <p:spPr>
          <a:xfrm>
            <a:off x="5111605" y="1799351"/>
            <a:ext cx="516890" cy="324301"/>
          </a:xfrm>
          <a:prstGeom prst="roundRect">
            <a:avLst>
              <a:gd name="adj" fmla="val 4449"/>
            </a:avLst>
          </a:prstGeom>
          <a:solidFill>
            <a:srgbClr val="00B0F0">
              <a:alpha val="25000"/>
            </a:srgbClr>
          </a:solidFill>
          <a:ln w="9525" cap="sq">
            <a:solidFill>
              <a:srgbClr val="00B0F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0674C9-2804-4422-8B2E-34CBE47C9B07}"/>
              </a:ext>
            </a:extLst>
          </p:cNvPr>
          <p:cNvGrpSpPr/>
          <p:nvPr/>
        </p:nvGrpSpPr>
        <p:grpSpPr>
          <a:xfrm>
            <a:off x="3663947" y="1247412"/>
            <a:ext cx="2978296" cy="2947029"/>
            <a:chOff x="4778321" y="1200217"/>
            <a:chExt cx="3964523" cy="3953586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2BDB5CA-0BBB-43A3-BC67-D95B68773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78321" y="1200217"/>
              <a:ext cx="3964523" cy="3953586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4D7977C6-AA5F-4F8A-900A-72618FEB1B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841" t="15327" r="78692" b="77063"/>
            <a:stretch/>
          </p:blipFill>
          <p:spPr>
            <a:xfrm>
              <a:off x="5170039" y="2078886"/>
              <a:ext cx="1713240" cy="9654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36CE2E6-9BD3-4888-A4BE-2DE5CD6C770B}"/>
              </a:ext>
            </a:extLst>
          </p:cNvPr>
          <p:cNvGrpSpPr/>
          <p:nvPr/>
        </p:nvGrpSpPr>
        <p:grpSpPr>
          <a:xfrm>
            <a:off x="610233" y="2503150"/>
            <a:ext cx="214982" cy="214982"/>
            <a:chOff x="10200384" y="2500759"/>
            <a:chExt cx="214982" cy="214982"/>
          </a:xfrm>
        </p:grpSpPr>
        <p:sp>
          <p:nvSpPr>
            <p:cNvPr id="33" name="눈물 방울 32">
              <a:extLst>
                <a:ext uri="{FF2B5EF4-FFF2-40B4-BE49-F238E27FC236}">
                  <a16:creationId xmlns:a16="http://schemas.microsoft.com/office/drawing/2014/main" id="{206FFA94-2428-43A8-ADBA-308436C4CB55}"/>
                </a:ext>
              </a:extLst>
            </p:cNvPr>
            <p:cNvSpPr/>
            <p:nvPr/>
          </p:nvSpPr>
          <p:spPr>
            <a:xfrm rot="5400000">
              <a:off x="10200384" y="2500759"/>
              <a:ext cx="214982" cy="214982"/>
            </a:xfrm>
            <a:prstGeom prst="teardrop">
              <a:avLst/>
            </a:prstGeom>
            <a:solidFill>
              <a:srgbClr val="FF656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700" dirty="0">
                <a:solidFill>
                  <a:prstClr val="white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E8C2B34-4246-4F21-881C-285998F19B83}"/>
                </a:ext>
              </a:extLst>
            </p:cNvPr>
            <p:cNvSpPr/>
            <p:nvPr/>
          </p:nvSpPr>
          <p:spPr>
            <a:xfrm>
              <a:off x="10269554" y="2527705"/>
              <a:ext cx="76642" cy="151477"/>
            </a:xfrm>
            <a:prstGeom prst="ellipse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700" dirty="0">
                  <a:solidFill>
                    <a:prstClr val="white"/>
                  </a:solidFill>
                </a:rPr>
                <a:t>1</a:t>
              </a:r>
              <a:endParaRPr lang="ko-KR" altLang="en-US" sz="700" dirty="0" err="1">
                <a:solidFill>
                  <a:prstClr val="white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4CD820F-65CF-438D-891D-293B91E4D4D1}"/>
              </a:ext>
            </a:extLst>
          </p:cNvPr>
          <p:cNvGrpSpPr/>
          <p:nvPr/>
        </p:nvGrpSpPr>
        <p:grpSpPr>
          <a:xfrm>
            <a:off x="717724" y="2738455"/>
            <a:ext cx="214982" cy="214982"/>
            <a:chOff x="10200384" y="2500759"/>
            <a:chExt cx="214982" cy="214982"/>
          </a:xfrm>
        </p:grpSpPr>
        <p:sp>
          <p:nvSpPr>
            <p:cNvPr id="36" name="눈물 방울 35">
              <a:extLst>
                <a:ext uri="{FF2B5EF4-FFF2-40B4-BE49-F238E27FC236}">
                  <a16:creationId xmlns:a16="http://schemas.microsoft.com/office/drawing/2014/main" id="{9DDC2A4A-9658-4A50-B4A4-5464C5BE592A}"/>
                </a:ext>
              </a:extLst>
            </p:cNvPr>
            <p:cNvSpPr/>
            <p:nvPr/>
          </p:nvSpPr>
          <p:spPr>
            <a:xfrm rot="5400000">
              <a:off x="10200384" y="2500759"/>
              <a:ext cx="214982" cy="214982"/>
            </a:xfrm>
            <a:prstGeom prst="teardrop">
              <a:avLst/>
            </a:prstGeom>
            <a:solidFill>
              <a:schemeClr val="bg1"/>
            </a:solidFill>
            <a:ln w="9525">
              <a:solidFill>
                <a:srgbClr val="FF65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700" dirty="0">
                <a:solidFill>
                  <a:srgbClr val="FF6565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7A6C05D-4F58-47C2-9DDE-2A92B587BFBB}"/>
                </a:ext>
              </a:extLst>
            </p:cNvPr>
            <p:cNvSpPr/>
            <p:nvPr/>
          </p:nvSpPr>
          <p:spPr>
            <a:xfrm>
              <a:off x="10215455" y="2527705"/>
              <a:ext cx="184840" cy="151477"/>
            </a:xfrm>
            <a:prstGeom prst="ellipse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700" dirty="0">
                  <a:solidFill>
                    <a:srgbClr val="FF6565"/>
                  </a:solidFill>
                </a:rPr>
                <a:t>1.1</a:t>
              </a:r>
              <a:endParaRPr lang="ko-KR" altLang="en-US" sz="700" dirty="0" err="1">
                <a:solidFill>
                  <a:srgbClr val="FF6565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E900A22-2979-4BEE-BA64-D5822F2FF030}"/>
              </a:ext>
            </a:extLst>
          </p:cNvPr>
          <p:cNvGrpSpPr/>
          <p:nvPr/>
        </p:nvGrpSpPr>
        <p:grpSpPr>
          <a:xfrm>
            <a:off x="2336303" y="2665712"/>
            <a:ext cx="214982" cy="214982"/>
            <a:chOff x="10200384" y="2500759"/>
            <a:chExt cx="214982" cy="214982"/>
          </a:xfrm>
        </p:grpSpPr>
        <p:sp>
          <p:nvSpPr>
            <p:cNvPr id="39" name="눈물 방울 38">
              <a:extLst>
                <a:ext uri="{FF2B5EF4-FFF2-40B4-BE49-F238E27FC236}">
                  <a16:creationId xmlns:a16="http://schemas.microsoft.com/office/drawing/2014/main" id="{29071950-BB8B-42CE-88CF-D55AC57D1379}"/>
                </a:ext>
              </a:extLst>
            </p:cNvPr>
            <p:cNvSpPr/>
            <p:nvPr/>
          </p:nvSpPr>
          <p:spPr>
            <a:xfrm rot="5400000">
              <a:off x="10200384" y="2500759"/>
              <a:ext cx="214982" cy="214982"/>
            </a:xfrm>
            <a:prstGeom prst="teardrop">
              <a:avLst/>
            </a:prstGeom>
            <a:solidFill>
              <a:schemeClr val="bg1"/>
            </a:solidFill>
            <a:ln w="9525">
              <a:solidFill>
                <a:srgbClr val="FF65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700" dirty="0">
                <a:solidFill>
                  <a:srgbClr val="FF6565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A4CFCD4-E2EF-4E50-8486-967F1BC51DA5}"/>
                </a:ext>
              </a:extLst>
            </p:cNvPr>
            <p:cNvSpPr/>
            <p:nvPr/>
          </p:nvSpPr>
          <p:spPr>
            <a:xfrm>
              <a:off x="10224472" y="2527705"/>
              <a:ext cx="166805" cy="151477"/>
            </a:xfrm>
            <a:prstGeom prst="ellipse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700" dirty="0">
                  <a:solidFill>
                    <a:srgbClr val="FF6565"/>
                  </a:solidFill>
                </a:rPr>
                <a:t>1.2</a:t>
              </a:r>
              <a:endParaRPr lang="ko-KR" altLang="en-US" sz="700" dirty="0" err="1">
                <a:solidFill>
                  <a:srgbClr val="FF6565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4F3951C-D0AD-4DF5-9EB6-BA914466D815}"/>
              </a:ext>
            </a:extLst>
          </p:cNvPr>
          <p:cNvGrpSpPr/>
          <p:nvPr/>
        </p:nvGrpSpPr>
        <p:grpSpPr>
          <a:xfrm>
            <a:off x="524640" y="2982427"/>
            <a:ext cx="214982" cy="214982"/>
            <a:chOff x="10200384" y="2500759"/>
            <a:chExt cx="214982" cy="214982"/>
          </a:xfrm>
        </p:grpSpPr>
        <p:sp>
          <p:nvSpPr>
            <p:cNvPr id="43" name="눈물 방울 42">
              <a:extLst>
                <a:ext uri="{FF2B5EF4-FFF2-40B4-BE49-F238E27FC236}">
                  <a16:creationId xmlns:a16="http://schemas.microsoft.com/office/drawing/2014/main" id="{422597E0-3A88-45AD-8DBD-DC1889AC132A}"/>
                </a:ext>
              </a:extLst>
            </p:cNvPr>
            <p:cNvSpPr/>
            <p:nvPr/>
          </p:nvSpPr>
          <p:spPr>
            <a:xfrm rot="5400000">
              <a:off x="10200384" y="2500759"/>
              <a:ext cx="214982" cy="214982"/>
            </a:xfrm>
            <a:prstGeom prst="teardrop">
              <a:avLst/>
            </a:prstGeom>
            <a:solidFill>
              <a:srgbClr val="FF656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700" dirty="0">
                <a:solidFill>
                  <a:prstClr val="white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71F0A842-B10D-44A8-9E2E-E382CEB8462F}"/>
                </a:ext>
              </a:extLst>
            </p:cNvPr>
            <p:cNvSpPr/>
            <p:nvPr/>
          </p:nvSpPr>
          <p:spPr>
            <a:xfrm>
              <a:off x="10272936" y="2527705"/>
              <a:ext cx="69877" cy="151477"/>
            </a:xfrm>
            <a:prstGeom prst="ellipse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700" dirty="0">
                  <a:solidFill>
                    <a:prstClr val="white"/>
                  </a:solidFill>
                </a:rPr>
                <a:t>2</a:t>
              </a:r>
              <a:endParaRPr lang="ko-KR" altLang="en-US" sz="700" dirty="0" err="1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D299E04A-84FD-4413-A3F8-C7E536576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490573"/>
              </p:ext>
            </p:extLst>
          </p:nvPr>
        </p:nvGraphicFramePr>
        <p:xfrm>
          <a:off x="6997703" y="810838"/>
          <a:ext cx="2808000" cy="39596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538">
                  <a:extLst>
                    <a:ext uri="{9D8B030D-6E8A-4147-A177-3AD203B41FA5}">
                      <a16:colId xmlns:a16="http://schemas.microsoft.com/office/drawing/2014/main" val="28027401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565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발행일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565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매월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일전에는 발행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89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발행일자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입금일자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55575" marR="0" lvl="0" indent="-155575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565"/>
                        </a:buClr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발행 일자</a:t>
                      </a:r>
                      <a:b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발행하는 일자 </a:t>
                      </a:r>
                      <a:b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시간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55575" marR="0" lvl="0" indent="-155575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565"/>
                        </a:buClr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입금일자</a:t>
                      </a:r>
                      <a:r>
                        <a:rPr lang="en-US" altLang="ko-KR" sz="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(※ </a:t>
                      </a:r>
                      <a:r>
                        <a:rPr lang="ko-KR" altLang="en-US" sz="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중요</a:t>
                      </a:r>
                      <a:r>
                        <a:rPr lang="en-US" altLang="ko-KR" sz="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시간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+ 60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77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의견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/ 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비고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/>
                        <a:ea typeface="나눔스퀘어"/>
                        <a:cs typeface="+mn-cs"/>
                      </a:endParaRPr>
                    </a:p>
                    <a:p>
                      <a:pPr marL="155575" marR="0" lvl="0" indent="-155575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565"/>
                        </a:buClr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의견  </a:t>
                      </a:r>
                      <a:b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BAT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정기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발행건으로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캡쳐본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/>
                        <a:ea typeface="나눔스퀘어"/>
                        <a:cs typeface="+mn-cs"/>
                      </a:endParaRPr>
                    </a:p>
                    <a:p>
                      <a:pPr marL="155575" marR="0" lvl="0" indent="-155575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565"/>
                        </a:buClr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 </a:t>
                      </a:r>
                      <a:b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PO : XXXXXXXXXXX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-BAT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가 발행한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PO Line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넘버와 일치하게 기재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/>
                        <a:ea typeface="나눔스퀘어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638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565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첨부 파일 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/>
                        <a:ea typeface="나눔스퀘어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BAT PO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 사이트에 들어가 그림과 같이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캡쳐하여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 첨부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/>
                        <a:ea typeface="나눔스퀘어"/>
                        <a:cs typeface="+mn-cs"/>
                      </a:endParaRPr>
                    </a:p>
                    <a:p>
                      <a:pPr marL="155575" marR="0" lvl="0" indent="-155575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565"/>
                        </a:buClr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  </a:t>
                      </a:r>
                      <a:b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김준호 팀장님이 보내주신 메일의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[Create Invoice]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확인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55575" marR="0" lvl="0" indent="-155575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565"/>
                        </a:buClr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파일명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파일명은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BAT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가 발행한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PO Line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넘버와 일치하게 기재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(Des 2-2)</a:t>
                      </a:r>
                    </a:p>
                    <a:p>
                      <a:pPr marL="155575" marR="0" lvl="0" indent="-155575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565"/>
                        </a:buClr>
                        <a:buSzTx/>
                        <a:buFontTx/>
                        <a:buAutoNum type="arabicPeriod"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55575" marR="0" lvl="0" indent="-155575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565"/>
                        </a:buClr>
                        <a:buSzTx/>
                        <a:buFontTx/>
                        <a:buAutoNum type="arabicPeriod"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/>
                        <a:ea typeface="나눔스퀘어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9643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id="{431911AB-ED51-4774-B7E0-AF11F59C25B6}"/>
              </a:ext>
            </a:extLst>
          </p:cNvPr>
          <p:cNvGrpSpPr/>
          <p:nvPr/>
        </p:nvGrpSpPr>
        <p:grpSpPr>
          <a:xfrm flipH="1">
            <a:off x="1686367" y="2982427"/>
            <a:ext cx="214981" cy="214982"/>
            <a:chOff x="10200384" y="2500759"/>
            <a:chExt cx="214982" cy="214982"/>
          </a:xfrm>
        </p:grpSpPr>
        <p:sp>
          <p:nvSpPr>
            <p:cNvPr id="48" name="눈물 방울 47">
              <a:extLst>
                <a:ext uri="{FF2B5EF4-FFF2-40B4-BE49-F238E27FC236}">
                  <a16:creationId xmlns:a16="http://schemas.microsoft.com/office/drawing/2014/main" id="{F1E2E283-F146-4C22-A285-FA8CF52357F8}"/>
                </a:ext>
              </a:extLst>
            </p:cNvPr>
            <p:cNvSpPr/>
            <p:nvPr/>
          </p:nvSpPr>
          <p:spPr>
            <a:xfrm rot="5400000">
              <a:off x="10200384" y="2500759"/>
              <a:ext cx="214982" cy="214982"/>
            </a:xfrm>
            <a:prstGeom prst="teardrop">
              <a:avLst/>
            </a:prstGeom>
            <a:solidFill>
              <a:schemeClr val="bg1"/>
            </a:solidFill>
            <a:ln w="9525">
              <a:solidFill>
                <a:srgbClr val="FF65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700" dirty="0">
                <a:solidFill>
                  <a:srgbClr val="FF6565"/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E22818E8-44A0-4CAC-BC01-239AE1EEF25C}"/>
                </a:ext>
              </a:extLst>
            </p:cNvPr>
            <p:cNvSpPr/>
            <p:nvPr/>
          </p:nvSpPr>
          <p:spPr>
            <a:xfrm>
              <a:off x="10224468" y="2527705"/>
              <a:ext cx="166808" cy="151477"/>
            </a:xfrm>
            <a:prstGeom prst="ellipse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700" dirty="0">
                  <a:solidFill>
                    <a:srgbClr val="FF6565"/>
                  </a:solidFill>
                </a:rPr>
                <a:t>2.1</a:t>
              </a:r>
              <a:endParaRPr lang="ko-KR" altLang="en-US" sz="700" dirty="0" err="1">
                <a:solidFill>
                  <a:srgbClr val="FF6565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5DE233E-7602-4C70-A998-7723E791DC60}"/>
              </a:ext>
            </a:extLst>
          </p:cNvPr>
          <p:cNvGrpSpPr/>
          <p:nvPr/>
        </p:nvGrpSpPr>
        <p:grpSpPr>
          <a:xfrm flipH="1">
            <a:off x="1864097" y="3136877"/>
            <a:ext cx="214981" cy="214982"/>
            <a:chOff x="10200384" y="2500759"/>
            <a:chExt cx="214982" cy="214982"/>
          </a:xfrm>
        </p:grpSpPr>
        <p:sp>
          <p:nvSpPr>
            <p:cNvPr id="51" name="눈물 방울 50">
              <a:extLst>
                <a:ext uri="{FF2B5EF4-FFF2-40B4-BE49-F238E27FC236}">
                  <a16:creationId xmlns:a16="http://schemas.microsoft.com/office/drawing/2014/main" id="{2E173F55-A15F-401E-A43A-2B46BF8C2948}"/>
                </a:ext>
              </a:extLst>
            </p:cNvPr>
            <p:cNvSpPr/>
            <p:nvPr/>
          </p:nvSpPr>
          <p:spPr>
            <a:xfrm rot="5400000">
              <a:off x="10200384" y="2500759"/>
              <a:ext cx="214982" cy="214982"/>
            </a:xfrm>
            <a:prstGeom prst="teardrop">
              <a:avLst/>
            </a:prstGeom>
            <a:solidFill>
              <a:schemeClr val="bg1"/>
            </a:solidFill>
            <a:ln w="9525">
              <a:solidFill>
                <a:srgbClr val="FF65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700" dirty="0">
                <a:solidFill>
                  <a:srgbClr val="FF6565"/>
                </a:solidFill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590C6C5-7805-495C-8296-E295CEDEEA62}"/>
                </a:ext>
              </a:extLst>
            </p:cNvPr>
            <p:cNvSpPr/>
            <p:nvPr/>
          </p:nvSpPr>
          <p:spPr>
            <a:xfrm>
              <a:off x="10224468" y="2527705"/>
              <a:ext cx="166808" cy="151477"/>
            </a:xfrm>
            <a:prstGeom prst="ellipse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700" dirty="0">
                  <a:solidFill>
                    <a:srgbClr val="FF6565"/>
                  </a:solidFill>
                </a:rPr>
                <a:t>2.2</a:t>
              </a:r>
              <a:endParaRPr lang="ko-KR" altLang="en-US" sz="700" dirty="0" err="1">
                <a:solidFill>
                  <a:srgbClr val="FF6565"/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8CB33C7-DAC3-4AF5-82D9-552EA2B78CA4}"/>
              </a:ext>
            </a:extLst>
          </p:cNvPr>
          <p:cNvGrpSpPr/>
          <p:nvPr/>
        </p:nvGrpSpPr>
        <p:grpSpPr>
          <a:xfrm flipH="1">
            <a:off x="4962371" y="2057655"/>
            <a:ext cx="214981" cy="214982"/>
            <a:chOff x="10200384" y="2500759"/>
            <a:chExt cx="214982" cy="214982"/>
          </a:xfrm>
        </p:grpSpPr>
        <p:sp>
          <p:nvSpPr>
            <p:cNvPr id="54" name="눈물 방울 53">
              <a:extLst>
                <a:ext uri="{FF2B5EF4-FFF2-40B4-BE49-F238E27FC236}">
                  <a16:creationId xmlns:a16="http://schemas.microsoft.com/office/drawing/2014/main" id="{60EA9B85-5A83-4CEA-AAF2-FD8F857D4F22}"/>
                </a:ext>
              </a:extLst>
            </p:cNvPr>
            <p:cNvSpPr/>
            <p:nvPr/>
          </p:nvSpPr>
          <p:spPr>
            <a:xfrm rot="5400000">
              <a:off x="10200384" y="2500759"/>
              <a:ext cx="214982" cy="214982"/>
            </a:xfrm>
            <a:prstGeom prst="teardrop">
              <a:avLst/>
            </a:prstGeom>
            <a:solidFill>
              <a:schemeClr val="bg1"/>
            </a:solidFill>
            <a:ln w="9525">
              <a:solidFill>
                <a:srgbClr val="FF65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700" dirty="0">
                <a:solidFill>
                  <a:srgbClr val="FF6565"/>
                </a:solidFill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574CCFD-AAE2-45FA-BED5-232039370229}"/>
                </a:ext>
              </a:extLst>
            </p:cNvPr>
            <p:cNvSpPr/>
            <p:nvPr/>
          </p:nvSpPr>
          <p:spPr>
            <a:xfrm>
              <a:off x="10224468" y="2527705"/>
              <a:ext cx="166808" cy="151477"/>
            </a:xfrm>
            <a:prstGeom prst="ellipse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700" dirty="0">
                  <a:solidFill>
                    <a:srgbClr val="FF6565"/>
                  </a:solidFill>
                </a:rPr>
                <a:t>2.2</a:t>
              </a:r>
              <a:endParaRPr lang="ko-KR" altLang="en-US" sz="700" dirty="0" err="1">
                <a:solidFill>
                  <a:srgbClr val="FF6565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B28D3B8-2664-4DED-974A-92F73D587812}"/>
              </a:ext>
            </a:extLst>
          </p:cNvPr>
          <p:cNvGrpSpPr/>
          <p:nvPr/>
        </p:nvGrpSpPr>
        <p:grpSpPr>
          <a:xfrm>
            <a:off x="641320" y="3863649"/>
            <a:ext cx="214982" cy="214982"/>
            <a:chOff x="10200384" y="2500759"/>
            <a:chExt cx="214982" cy="214982"/>
          </a:xfrm>
        </p:grpSpPr>
        <p:sp>
          <p:nvSpPr>
            <p:cNvPr id="57" name="눈물 방울 56">
              <a:extLst>
                <a:ext uri="{FF2B5EF4-FFF2-40B4-BE49-F238E27FC236}">
                  <a16:creationId xmlns:a16="http://schemas.microsoft.com/office/drawing/2014/main" id="{C1C07470-187E-4F5F-A6FA-8C17C0E9CC44}"/>
                </a:ext>
              </a:extLst>
            </p:cNvPr>
            <p:cNvSpPr/>
            <p:nvPr/>
          </p:nvSpPr>
          <p:spPr>
            <a:xfrm rot="5400000">
              <a:off x="10200384" y="2500759"/>
              <a:ext cx="214982" cy="214982"/>
            </a:xfrm>
            <a:prstGeom prst="teardrop">
              <a:avLst/>
            </a:prstGeom>
            <a:solidFill>
              <a:srgbClr val="FF656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700" dirty="0">
                <a:solidFill>
                  <a:prstClr val="white"/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58FA3EE-12F4-42F2-BEB4-4CA6DD96AF63}"/>
                </a:ext>
              </a:extLst>
            </p:cNvPr>
            <p:cNvSpPr/>
            <p:nvPr/>
          </p:nvSpPr>
          <p:spPr>
            <a:xfrm>
              <a:off x="10272936" y="2527705"/>
              <a:ext cx="69877" cy="151477"/>
            </a:xfrm>
            <a:prstGeom prst="ellipse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700" dirty="0">
                  <a:solidFill>
                    <a:prstClr val="white"/>
                  </a:solidFill>
                </a:rPr>
                <a:t>3</a:t>
              </a:r>
              <a:endParaRPr lang="ko-KR" altLang="en-US" sz="700" dirty="0" err="1">
                <a:solidFill>
                  <a:prstClr val="white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8E68938-13F1-4C5E-BA06-D37E056A3498}"/>
              </a:ext>
            </a:extLst>
          </p:cNvPr>
          <p:cNvGrpSpPr/>
          <p:nvPr/>
        </p:nvGrpSpPr>
        <p:grpSpPr>
          <a:xfrm>
            <a:off x="3629970" y="1139921"/>
            <a:ext cx="214982" cy="214982"/>
            <a:chOff x="10200384" y="2500759"/>
            <a:chExt cx="214982" cy="214982"/>
          </a:xfrm>
        </p:grpSpPr>
        <p:sp>
          <p:nvSpPr>
            <p:cNvPr id="60" name="눈물 방울 59">
              <a:extLst>
                <a:ext uri="{FF2B5EF4-FFF2-40B4-BE49-F238E27FC236}">
                  <a16:creationId xmlns:a16="http://schemas.microsoft.com/office/drawing/2014/main" id="{BAB1C2B8-D853-4CE1-B18C-96C461A3CF08}"/>
                </a:ext>
              </a:extLst>
            </p:cNvPr>
            <p:cNvSpPr/>
            <p:nvPr/>
          </p:nvSpPr>
          <p:spPr>
            <a:xfrm rot="5400000">
              <a:off x="10200384" y="2500759"/>
              <a:ext cx="214982" cy="214982"/>
            </a:xfrm>
            <a:prstGeom prst="teardrop">
              <a:avLst/>
            </a:prstGeom>
            <a:solidFill>
              <a:srgbClr val="FF656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700" dirty="0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CA42E966-5035-4F4D-81EF-050BCCCFE354}"/>
                </a:ext>
              </a:extLst>
            </p:cNvPr>
            <p:cNvSpPr/>
            <p:nvPr/>
          </p:nvSpPr>
          <p:spPr>
            <a:xfrm>
              <a:off x="10272936" y="2527705"/>
              <a:ext cx="69877" cy="151477"/>
            </a:xfrm>
            <a:prstGeom prst="ellipse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700" dirty="0">
                  <a:solidFill>
                    <a:prstClr val="white"/>
                  </a:solidFill>
                </a:rPr>
                <a:t>3</a:t>
              </a:r>
              <a:endParaRPr lang="ko-KR" altLang="en-US" sz="700" dirty="0" err="1">
                <a:solidFill>
                  <a:prstClr val="white"/>
                </a:solidFill>
              </a:endParaRPr>
            </a:p>
          </p:txBody>
        </p:sp>
      </p:grpSp>
      <p:pic>
        <p:nvPicPr>
          <p:cNvPr id="63" name="그림 62">
            <a:extLst>
              <a:ext uri="{FF2B5EF4-FFF2-40B4-BE49-F238E27FC236}">
                <a16:creationId xmlns:a16="http://schemas.microsoft.com/office/drawing/2014/main" id="{84612607-9F5D-4FCB-8C8E-3294EB241D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2469" y="4672288"/>
            <a:ext cx="1667581" cy="1662981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23A81F80-6416-4C35-8B1E-C90181851344}"/>
              </a:ext>
            </a:extLst>
          </p:cNvPr>
          <p:cNvSpPr txBox="1"/>
          <p:nvPr/>
        </p:nvSpPr>
        <p:spPr>
          <a:xfrm>
            <a:off x="3767795" y="4418112"/>
            <a:ext cx="59150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#</a:t>
            </a:r>
            <a:r>
              <a:rPr lang="ko-KR" altLang="en-US" sz="10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메일원본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9606B0A-EA49-4721-AC2B-B3CB45DA75DF}"/>
              </a:ext>
            </a:extLst>
          </p:cNvPr>
          <p:cNvGrpSpPr/>
          <p:nvPr/>
        </p:nvGrpSpPr>
        <p:grpSpPr>
          <a:xfrm>
            <a:off x="3746449" y="5968367"/>
            <a:ext cx="214982" cy="214982"/>
            <a:chOff x="10200384" y="2500759"/>
            <a:chExt cx="214982" cy="214982"/>
          </a:xfrm>
        </p:grpSpPr>
        <p:sp>
          <p:nvSpPr>
            <p:cNvPr id="66" name="눈물 방울 65">
              <a:extLst>
                <a:ext uri="{FF2B5EF4-FFF2-40B4-BE49-F238E27FC236}">
                  <a16:creationId xmlns:a16="http://schemas.microsoft.com/office/drawing/2014/main" id="{98D2DC18-30D2-46C2-B5E6-F5E33108D280}"/>
                </a:ext>
              </a:extLst>
            </p:cNvPr>
            <p:cNvSpPr/>
            <p:nvPr/>
          </p:nvSpPr>
          <p:spPr>
            <a:xfrm rot="5400000">
              <a:off x="10200384" y="2500759"/>
              <a:ext cx="214982" cy="214982"/>
            </a:xfrm>
            <a:prstGeom prst="teardrop">
              <a:avLst/>
            </a:prstGeom>
            <a:solidFill>
              <a:schemeClr val="bg1"/>
            </a:solidFill>
            <a:ln w="9525">
              <a:solidFill>
                <a:srgbClr val="FF65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700" dirty="0">
                <a:solidFill>
                  <a:srgbClr val="FF6565"/>
                </a:solidFill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2B87DB3E-F0A2-423C-B27B-C03EF6F575D8}"/>
                </a:ext>
              </a:extLst>
            </p:cNvPr>
            <p:cNvSpPr/>
            <p:nvPr/>
          </p:nvSpPr>
          <p:spPr>
            <a:xfrm>
              <a:off x="10224472" y="2527705"/>
              <a:ext cx="166807" cy="151477"/>
            </a:xfrm>
            <a:prstGeom prst="ellipse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700" dirty="0">
                  <a:solidFill>
                    <a:srgbClr val="FF6565"/>
                  </a:solidFill>
                </a:rPr>
                <a:t>3.1</a:t>
              </a:r>
              <a:endParaRPr lang="ko-KR" altLang="en-US" sz="700" dirty="0" err="1">
                <a:solidFill>
                  <a:srgbClr val="FF6565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703FB5A-0526-411B-9FB1-EB9E1E58F05D}"/>
              </a:ext>
            </a:extLst>
          </p:cNvPr>
          <p:cNvGrpSpPr/>
          <p:nvPr/>
        </p:nvGrpSpPr>
        <p:grpSpPr>
          <a:xfrm flipH="1">
            <a:off x="1325658" y="3845861"/>
            <a:ext cx="214981" cy="214982"/>
            <a:chOff x="10200384" y="2500759"/>
            <a:chExt cx="214982" cy="214982"/>
          </a:xfrm>
        </p:grpSpPr>
        <p:sp>
          <p:nvSpPr>
            <p:cNvPr id="69" name="눈물 방울 68">
              <a:extLst>
                <a:ext uri="{FF2B5EF4-FFF2-40B4-BE49-F238E27FC236}">
                  <a16:creationId xmlns:a16="http://schemas.microsoft.com/office/drawing/2014/main" id="{AA6D13FE-352A-44F3-9914-E0EC57EF0771}"/>
                </a:ext>
              </a:extLst>
            </p:cNvPr>
            <p:cNvSpPr/>
            <p:nvPr/>
          </p:nvSpPr>
          <p:spPr>
            <a:xfrm rot="5400000">
              <a:off x="10200384" y="2500759"/>
              <a:ext cx="214982" cy="214982"/>
            </a:xfrm>
            <a:prstGeom prst="teardrop">
              <a:avLst/>
            </a:prstGeom>
            <a:solidFill>
              <a:schemeClr val="bg1"/>
            </a:solidFill>
            <a:ln w="9525">
              <a:solidFill>
                <a:srgbClr val="FF65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700" dirty="0">
                <a:solidFill>
                  <a:srgbClr val="FF6565"/>
                </a:solidFill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9963FC13-999F-423E-9C9B-2EA810FD7EE5}"/>
                </a:ext>
              </a:extLst>
            </p:cNvPr>
            <p:cNvSpPr/>
            <p:nvPr/>
          </p:nvSpPr>
          <p:spPr>
            <a:xfrm>
              <a:off x="10224468" y="2527705"/>
              <a:ext cx="166808" cy="151477"/>
            </a:xfrm>
            <a:prstGeom prst="ellipse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700" dirty="0">
                  <a:solidFill>
                    <a:srgbClr val="FF6565"/>
                  </a:solidFill>
                </a:rPr>
                <a:t>3.2</a:t>
              </a:r>
              <a:endParaRPr lang="ko-KR" altLang="en-US" sz="700" dirty="0" err="1">
                <a:solidFill>
                  <a:srgbClr val="FF656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579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그림 97">
            <a:extLst>
              <a:ext uri="{FF2B5EF4-FFF2-40B4-BE49-F238E27FC236}">
                <a16:creationId xmlns:a16="http://schemas.microsoft.com/office/drawing/2014/main" id="{8F1013E7-509F-4242-8562-09AECAE19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" y="1070962"/>
            <a:ext cx="5161820" cy="4993804"/>
          </a:xfrm>
          <a:prstGeom prst="rect">
            <a:avLst/>
          </a:prstGeom>
        </p:spPr>
      </p:pic>
      <p:sp>
        <p:nvSpPr>
          <p:cNvPr id="8" name="텍스트 개체 틀 14"/>
          <p:cNvSpPr txBox="1">
            <a:spLocks/>
          </p:cNvSpPr>
          <p:nvPr/>
        </p:nvSpPr>
        <p:spPr bwMode="auto">
          <a:xfrm>
            <a:off x="128587" y="335141"/>
            <a:ext cx="5499907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메트라이프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9E2A7D-055F-4E4C-A8FC-D970F4FE9004}"/>
              </a:ext>
            </a:extLst>
          </p:cNvPr>
          <p:cNvSpPr txBox="1"/>
          <p:nvPr/>
        </p:nvSpPr>
        <p:spPr>
          <a:xfrm>
            <a:off x="178003" y="929623"/>
            <a:ext cx="46326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#</a:t>
            </a:r>
            <a:r>
              <a:rPr lang="ko-KR" altLang="en-US" sz="1000" b="1" dirty="0" err="1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발행본</a:t>
            </a:r>
            <a:endParaRPr lang="ko-KR" altLang="en-US" sz="1000" b="1" dirty="0">
              <a:solidFill>
                <a:srgbClr val="0070C0"/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D299E04A-84FD-4413-A3F8-C7E536576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907958"/>
              </p:ext>
            </p:extLst>
          </p:nvPr>
        </p:nvGraphicFramePr>
        <p:xfrm>
          <a:off x="6997703" y="810838"/>
          <a:ext cx="2808000" cy="4949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538">
                  <a:extLst>
                    <a:ext uri="{9D8B030D-6E8A-4147-A177-3AD203B41FA5}">
                      <a16:colId xmlns:a16="http://schemas.microsoft.com/office/drawing/2014/main" val="28027401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565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발행일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565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일반적으로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이전에 발행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565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-(</a:t>
                      </a:r>
                      <a:r>
                        <a:rPr lang="ko-KR" altLang="en-US" sz="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중요</a:t>
                      </a:r>
                      <a:r>
                        <a:rPr lang="en-US" altLang="ko-KR" sz="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월간보고서 전달 후 발행 가능</a:t>
                      </a:r>
                      <a:endParaRPr lang="en-US" altLang="ko-KR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565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-(</a:t>
                      </a:r>
                      <a:r>
                        <a:rPr lang="ko-KR" altLang="en-US" sz="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중요</a:t>
                      </a:r>
                      <a:r>
                        <a:rPr lang="en-US" altLang="ko-KR" sz="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매트라이프 재단</a:t>
                      </a:r>
                      <a:r>
                        <a:rPr lang="en-US" altLang="ko-KR" sz="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재무 건강 따로 발행</a:t>
                      </a:r>
                      <a:endParaRPr lang="en-US" altLang="ko-KR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89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입금일자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발행일자와 상관없이 다음달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77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의견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/ 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비고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/>
                        <a:ea typeface="나눔스퀘어"/>
                        <a:cs typeface="+mn-cs"/>
                      </a:endParaRPr>
                    </a:p>
                    <a:p>
                      <a:pPr marL="155575" marR="0" lvl="0" indent="-155575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565"/>
                        </a:buClr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의견  </a:t>
                      </a:r>
                      <a:b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메트라이프생명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사회공헌재단 유지보수 및 호스팅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비용 청구용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견적서 첨부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55575" marR="0" lvl="0" indent="-155575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565"/>
                        </a:buClr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 </a:t>
                      </a:r>
                      <a:b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메트라이프생명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 사회공헌재단 유지보수 및 호스팅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N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월 비용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/>
                        <a:ea typeface="나눔스퀘어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638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565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첨부 파일 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/>
                        <a:ea typeface="나눔스퀘어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/>
                        <a:ea typeface="나눔스퀘어"/>
                        <a:cs typeface="+mn-cs"/>
                      </a:endParaRPr>
                    </a:p>
                    <a:p>
                      <a:pPr marL="155575" marR="0" lvl="0" indent="-155575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565"/>
                        </a:buClr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메가존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메트라이프코리아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재단사이트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_21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년도운영견적서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_20201126_v1.0.pdf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b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고정</a:t>
                      </a:r>
                      <a:b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운영계약서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변경시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변경된 운영계약서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첩무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55575" marR="0" lvl="0" indent="-155575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565"/>
                        </a:buClr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메트라이프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재단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)_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서버호스팅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이용내역서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_2021.06.pdf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변동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-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매월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2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일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~7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일 사이 박현경 매니저님께서 전달 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-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전달 되지 않은 경우 아래 메일로 문의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 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박현경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  <a:hlinkClick r:id="rId4"/>
                        </a:rPr>
                        <a:t>phg@megazone.com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   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박미소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&lt;mspark@mz.co.kr&gt;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55575" marR="0" lvl="0" indent="-155575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565"/>
                        </a:buClr>
                        <a:buSzTx/>
                        <a:buFontTx/>
                        <a:buAutoNum type="arabicPeriod"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/>
                        <a:ea typeface="나눔스퀘어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9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565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호스팅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 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비용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/>
                        <a:ea typeface="나눔스퀘어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565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중요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)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서버호스팅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 이용내역서의 금액과 상관없이 운영견적서 금액 기재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나눔스퀘어"/>
                        <a:ea typeface="나눔스퀘어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526057"/>
                  </a:ext>
                </a:extLst>
              </a:tr>
            </a:tbl>
          </a:graphicData>
        </a:graphic>
      </p:graphicFrame>
      <p:sp>
        <p:nvSpPr>
          <p:cNvPr id="79" name="Rounded Panel">
            <a:extLst>
              <a:ext uri="{FF2B5EF4-FFF2-40B4-BE49-F238E27FC236}">
                <a16:creationId xmlns:a16="http://schemas.microsoft.com/office/drawing/2014/main" id="{63FB42D7-AC70-4F46-8C1E-2C03BE275A39}"/>
              </a:ext>
            </a:extLst>
          </p:cNvPr>
          <p:cNvSpPr/>
          <p:nvPr/>
        </p:nvSpPr>
        <p:spPr>
          <a:xfrm>
            <a:off x="4024593" y="3535149"/>
            <a:ext cx="928407" cy="138548"/>
          </a:xfrm>
          <a:prstGeom prst="roundRect">
            <a:avLst>
              <a:gd name="adj" fmla="val 4449"/>
            </a:avLst>
          </a:prstGeom>
          <a:solidFill>
            <a:srgbClr val="00B0F0">
              <a:alpha val="25000"/>
            </a:srgbClr>
          </a:solidFill>
          <a:ln w="9525" cap="sq">
            <a:solidFill>
              <a:srgbClr val="00B0F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A95C2289-B870-430E-B702-610F0B25A9FE}"/>
              </a:ext>
            </a:extLst>
          </p:cNvPr>
          <p:cNvGrpSpPr/>
          <p:nvPr/>
        </p:nvGrpSpPr>
        <p:grpSpPr>
          <a:xfrm>
            <a:off x="3711996" y="3389441"/>
            <a:ext cx="214982" cy="214982"/>
            <a:chOff x="10200384" y="2500759"/>
            <a:chExt cx="214982" cy="214982"/>
          </a:xfrm>
        </p:grpSpPr>
        <p:sp>
          <p:nvSpPr>
            <p:cNvPr id="81" name="눈물 방울 80">
              <a:extLst>
                <a:ext uri="{FF2B5EF4-FFF2-40B4-BE49-F238E27FC236}">
                  <a16:creationId xmlns:a16="http://schemas.microsoft.com/office/drawing/2014/main" id="{D21BC0D6-CF58-4BCB-B7F5-26521F0242B1}"/>
                </a:ext>
              </a:extLst>
            </p:cNvPr>
            <p:cNvSpPr/>
            <p:nvPr/>
          </p:nvSpPr>
          <p:spPr>
            <a:xfrm rot="5400000">
              <a:off x="10200384" y="2500759"/>
              <a:ext cx="214982" cy="214982"/>
            </a:xfrm>
            <a:prstGeom prst="teardrop">
              <a:avLst/>
            </a:prstGeom>
            <a:solidFill>
              <a:srgbClr val="FF656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700" dirty="0">
                <a:solidFill>
                  <a:prstClr val="white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45195C43-E8ED-4AB6-BB80-4298E0800B6B}"/>
                </a:ext>
              </a:extLst>
            </p:cNvPr>
            <p:cNvSpPr/>
            <p:nvPr/>
          </p:nvSpPr>
          <p:spPr>
            <a:xfrm>
              <a:off x="10269554" y="2527705"/>
              <a:ext cx="76642" cy="151477"/>
            </a:xfrm>
            <a:prstGeom prst="ellipse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700" dirty="0">
                  <a:solidFill>
                    <a:prstClr val="white"/>
                  </a:solidFill>
                </a:rPr>
                <a:t>1</a:t>
              </a:r>
              <a:endParaRPr lang="ko-KR" altLang="en-US" sz="700" dirty="0" err="1">
                <a:solidFill>
                  <a:prstClr val="white"/>
                </a:solidFill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74FFF8E8-4B3A-415D-A5E5-616F331F685A}"/>
              </a:ext>
            </a:extLst>
          </p:cNvPr>
          <p:cNvGrpSpPr/>
          <p:nvPr/>
        </p:nvGrpSpPr>
        <p:grpSpPr>
          <a:xfrm>
            <a:off x="985511" y="3789614"/>
            <a:ext cx="214982" cy="214982"/>
            <a:chOff x="10200384" y="2500759"/>
            <a:chExt cx="214982" cy="214982"/>
          </a:xfrm>
        </p:grpSpPr>
        <p:sp>
          <p:nvSpPr>
            <p:cNvPr id="84" name="눈물 방울 83">
              <a:extLst>
                <a:ext uri="{FF2B5EF4-FFF2-40B4-BE49-F238E27FC236}">
                  <a16:creationId xmlns:a16="http://schemas.microsoft.com/office/drawing/2014/main" id="{CD9DE2D7-5CA6-4535-B0F0-B3EC28EB07FD}"/>
                </a:ext>
              </a:extLst>
            </p:cNvPr>
            <p:cNvSpPr/>
            <p:nvPr/>
          </p:nvSpPr>
          <p:spPr>
            <a:xfrm rot="5400000">
              <a:off x="10200384" y="2500759"/>
              <a:ext cx="214982" cy="214982"/>
            </a:xfrm>
            <a:prstGeom prst="teardrop">
              <a:avLst/>
            </a:prstGeom>
            <a:solidFill>
              <a:srgbClr val="FF656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700" dirty="0">
                <a:solidFill>
                  <a:prstClr val="white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509914E-BC14-4F90-B7CE-3303CB3AD33D}"/>
                </a:ext>
              </a:extLst>
            </p:cNvPr>
            <p:cNvSpPr/>
            <p:nvPr/>
          </p:nvSpPr>
          <p:spPr>
            <a:xfrm>
              <a:off x="10272935" y="2527705"/>
              <a:ext cx="69879" cy="151477"/>
            </a:xfrm>
            <a:prstGeom prst="ellipse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700" dirty="0">
                  <a:solidFill>
                    <a:prstClr val="white"/>
                  </a:solidFill>
                </a:rPr>
                <a:t>2</a:t>
              </a:r>
              <a:endParaRPr lang="ko-KR" altLang="en-US" sz="700" dirty="0" err="1">
                <a:solidFill>
                  <a:prstClr val="white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2C8DA464-BA5E-4164-84E8-94D4CC4642FD}"/>
              </a:ext>
            </a:extLst>
          </p:cNvPr>
          <p:cNvGrpSpPr/>
          <p:nvPr/>
        </p:nvGrpSpPr>
        <p:grpSpPr>
          <a:xfrm>
            <a:off x="933580" y="5110086"/>
            <a:ext cx="214982" cy="214982"/>
            <a:chOff x="10200384" y="2500759"/>
            <a:chExt cx="214982" cy="214982"/>
          </a:xfrm>
        </p:grpSpPr>
        <p:sp>
          <p:nvSpPr>
            <p:cNvPr id="87" name="눈물 방울 86">
              <a:extLst>
                <a:ext uri="{FF2B5EF4-FFF2-40B4-BE49-F238E27FC236}">
                  <a16:creationId xmlns:a16="http://schemas.microsoft.com/office/drawing/2014/main" id="{40DD2F7E-ABF9-497E-9C33-9DBE9460E21F}"/>
                </a:ext>
              </a:extLst>
            </p:cNvPr>
            <p:cNvSpPr/>
            <p:nvPr/>
          </p:nvSpPr>
          <p:spPr>
            <a:xfrm rot="5400000">
              <a:off x="10200384" y="2500759"/>
              <a:ext cx="214982" cy="214982"/>
            </a:xfrm>
            <a:prstGeom prst="teardrop">
              <a:avLst/>
            </a:prstGeom>
            <a:solidFill>
              <a:srgbClr val="FF656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700" dirty="0">
                <a:solidFill>
                  <a:prstClr val="white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5DD2DCED-D67C-4519-96FF-75482EDE1CD4}"/>
                </a:ext>
              </a:extLst>
            </p:cNvPr>
            <p:cNvSpPr/>
            <p:nvPr/>
          </p:nvSpPr>
          <p:spPr>
            <a:xfrm>
              <a:off x="10272935" y="2527705"/>
              <a:ext cx="69879" cy="151477"/>
            </a:xfrm>
            <a:prstGeom prst="ellipse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700" dirty="0">
                  <a:solidFill>
                    <a:prstClr val="white"/>
                  </a:solidFill>
                </a:rPr>
                <a:t>3</a:t>
              </a:r>
              <a:endParaRPr lang="ko-KR" altLang="en-US" sz="700" dirty="0" err="1">
                <a:solidFill>
                  <a:prstClr val="white"/>
                </a:solidFill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11F8C819-467A-4298-939A-6D83C5E2C1B8}"/>
              </a:ext>
            </a:extLst>
          </p:cNvPr>
          <p:cNvGrpSpPr/>
          <p:nvPr/>
        </p:nvGrpSpPr>
        <p:grpSpPr>
          <a:xfrm flipH="1">
            <a:off x="3497015" y="5137032"/>
            <a:ext cx="214981" cy="214982"/>
            <a:chOff x="10200384" y="2500759"/>
            <a:chExt cx="214982" cy="214982"/>
          </a:xfrm>
        </p:grpSpPr>
        <p:sp>
          <p:nvSpPr>
            <p:cNvPr id="90" name="눈물 방울 89">
              <a:extLst>
                <a:ext uri="{FF2B5EF4-FFF2-40B4-BE49-F238E27FC236}">
                  <a16:creationId xmlns:a16="http://schemas.microsoft.com/office/drawing/2014/main" id="{C2B8B399-DFFB-4C52-8CE7-53E6FD02DDD6}"/>
                </a:ext>
              </a:extLst>
            </p:cNvPr>
            <p:cNvSpPr/>
            <p:nvPr/>
          </p:nvSpPr>
          <p:spPr>
            <a:xfrm rot="5400000">
              <a:off x="10200384" y="2500759"/>
              <a:ext cx="214982" cy="214982"/>
            </a:xfrm>
            <a:prstGeom prst="teardrop">
              <a:avLst/>
            </a:prstGeom>
            <a:solidFill>
              <a:schemeClr val="bg1"/>
            </a:solidFill>
            <a:ln w="9525">
              <a:solidFill>
                <a:srgbClr val="FF65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700" dirty="0">
                <a:solidFill>
                  <a:srgbClr val="FF6565"/>
                </a:solidFill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26DDB608-414D-464D-831D-C235505923D0}"/>
                </a:ext>
              </a:extLst>
            </p:cNvPr>
            <p:cNvSpPr/>
            <p:nvPr/>
          </p:nvSpPr>
          <p:spPr>
            <a:xfrm>
              <a:off x="10224468" y="2527705"/>
              <a:ext cx="166808" cy="151477"/>
            </a:xfrm>
            <a:prstGeom prst="ellipse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700" dirty="0">
                  <a:solidFill>
                    <a:srgbClr val="FF6565"/>
                  </a:solidFill>
                </a:rPr>
                <a:t>3.1</a:t>
              </a:r>
              <a:endParaRPr lang="ko-KR" altLang="en-US" sz="700" dirty="0" err="1">
                <a:solidFill>
                  <a:srgbClr val="FF6565"/>
                </a:solidFill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19782EC5-CF14-4E01-A2E8-FA8F640B08AD}"/>
              </a:ext>
            </a:extLst>
          </p:cNvPr>
          <p:cNvGrpSpPr/>
          <p:nvPr/>
        </p:nvGrpSpPr>
        <p:grpSpPr>
          <a:xfrm flipH="1">
            <a:off x="2878540" y="5325068"/>
            <a:ext cx="214981" cy="214982"/>
            <a:chOff x="10200384" y="2500759"/>
            <a:chExt cx="214982" cy="214982"/>
          </a:xfrm>
        </p:grpSpPr>
        <p:sp>
          <p:nvSpPr>
            <p:cNvPr id="93" name="눈물 방울 92">
              <a:extLst>
                <a:ext uri="{FF2B5EF4-FFF2-40B4-BE49-F238E27FC236}">
                  <a16:creationId xmlns:a16="http://schemas.microsoft.com/office/drawing/2014/main" id="{A486BD93-4CB1-4D1D-9C28-1266FCE7A3C3}"/>
                </a:ext>
              </a:extLst>
            </p:cNvPr>
            <p:cNvSpPr/>
            <p:nvPr/>
          </p:nvSpPr>
          <p:spPr>
            <a:xfrm rot="5400000">
              <a:off x="10200384" y="2500759"/>
              <a:ext cx="214982" cy="214982"/>
            </a:xfrm>
            <a:prstGeom prst="teardrop">
              <a:avLst/>
            </a:prstGeom>
            <a:solidFill>
              <a:schemeClr val="bg1"/>
            </a:solidFill>
            <a:ln w="9525">
              <a:solidFill>
                <a:srgbClr val="FF65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700" dirty="0">
                <a:solidFill>
                  <a:srgbClr val="FF6565"/>
                </a:solidFill>
              </a:endParaRPr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87A14796-579A-4D3E-8E60-9299522CE237}"/>
                </a:ext>
              </a:extLst>
            </p:cNvPr>
            <p:cNvSpPr/>
            <p:nvPr/>
          </p:nvSpPr>
          <p:spPr>
            <a:xfrm>
              <a:off x="10224468" y="2527705"/>
              <a:ext cx="166808" cy="151477"/>
            </a:xfrm>
            <a:prstGeom prst="ellipse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700" dirty="0">
                  <a:solidFill>
                    <a:srgbClr val="FF6565"/>
                  </a:solidFill>
                </a:rPr>
                <a:t>3.2</a:t>
              </a:r>
              <a:endParaRPr lang="ko-KR" altLang="en-US" sz="700" dirty="0" err="1">
                <a:solidFill>
                  <a:srgbClr val="FF6565"/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A37A134B-30FB-40D4-9B1F-FA0DBB8DB3B8}"/>
              </a:ext>
            </a:extLst>
          </p:cNvPr>
          <p:cNvGrpSpPr/>
          <p:nvPr/>
        </p:nvGrpSpPr>
        <p:grpSpPr>
          <a:xfrm>
            <a:off x="1298356" y="4660751"/>
            <a:ext cx="214982" cy="214982"/>
            <a:chOff x="10200384" y="2500759"/>
            <a:chExt cx="214982" cy="214982"/>
          </a:xfrm>
        </p:grpSpPr>
        <p:sp>
          <p:nvSpPr>
            <p:cNvPr id="96" name="눈물 방울 95">
              <a:extLst>
                <a:ext uri="{FF2B5EF4-FFF2-40B4-BE49-F238E27FC236}">
                  <a16:creationId xmlns:a16="http://schemas.microsoft.com/office/drawing/2014/main" id="{EA43C166-055B-4DA9-BC3F-6B5CF4D70EB8}"/>
                </a:ext>
              </a:extLst>
            </p:cNvPr>
            <p:cNvSpPr/>
            <p:nvPr/>
          </p:nvSpPr>
          <p:spPr>
            <a:xfrm rot="5400000">
              <a:off x="10200384" y="2500759"/>
              <a:ext cx="214982" cy="214982"/>
            </a:xfrm>
            <a:prstGeom prst="teardrop">
              <a:avLst/>
            </a:prstGeom>
            <a:solidFill>
              <a:srgbClr val="FF656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700" dirty="0">
                <a:solidFill>
                  <a:prstClr val="white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EB065EE6-431C-4523-B2FD-B24D9FF07341}"/>
                </a:ext>
              </a:extLst>
            </p:cNvPr>
            <p:cNvSpPr/>
            <p:nvPr/>
          </p:nvSpPr>
          <p:spPr>
            <a:xfrm>
              <a:off x="10272935" y="2527705"/>
              <a:ext cx="69879" cy="151477"/>
            </a:xfrm>
            <a:prstGeom prst="ellipse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700" dirty="0">
                  <a:solidFill>
                    <a:prstClr val="white"/>
                  </a:solidFill>
                </a:rPr>
                <a:t>4</a:t>
              </a:r>
              <a:endParaRPr lang="ko-KR" altLang="en-US" sz="700" dirty="0" err="1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102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4"/>
          <p:cNvSpPr txBox="1">
            <a:spLocks/>
          </p:cNvSpPr>
          <p:nvPr/>
        </p:nvSpPr>
        <p:spPr bwMode="auto">
          <a:xfrm>
            <a:off x="128587" y="335141"/>
            <a:ext cx="5499907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수정요청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7E00FF6-6A5F-434F-A0A2-B4BCDAB5C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274460"/>
              </p:ext>
            </p:extLst>
          </p:nvPr>
        </p:nvGraphicFramePr>
        <p:xfrm>
          <a:off x="6997703" y="810838"/>
          <a:ext cx="2808000" cy="1979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538">
                  <a:extLst>
                    <a:ext uri="{9D8B030D-6E8A-4147-A177-3AD203B41FA5}">
                      <a16:colId xmlns:a16="http://schemas.microsoft.com/office/drawing/2014/main" val="28027401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메일 제목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매트라이프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세금 계산서 수정 요청 드립니다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참고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메트라이프의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 4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상황 </a:t>
                      </a:r>
                      <a:b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견적서의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서버호스팅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비용을 사용하지 않고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서버호스팅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이용내역서의 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서버호스팅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비용을 </a:t>
                      </a:r>
                      <a:b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기재하여 수정 요청 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effectLst/>
                          <a:latin typeface="Roboto" panose="02000000000000000000" pitchFamily="2" charset="0"/>
                        </a:rPr>
                        <a:t>유승훈 </a:t>
                      </a:r>
                      <a:r>
                        <a:rPr lang="en-US" altLang="ko-KR" sz="800" dirty="0">
                          <a:effectLst/>
                          <a:latin typeface="Roboto" panose="02000000000000000000" pitchFamily="2" charset="0"/>
                          <a:hlinkClick r:id="rId3"/>
                        </a:rPr>
                        <a:t>shyu@mz.co.kr</a:t>
                      </a:r>
                      <a:r>
                        <a:rPr lang="ko-KR" altLang="en-US" sz="800" dirty="0" err="1">
                          <a:effectLst/>
                          <a:latin typeface="Roboto" panose="02000000000000000000" pitchFamily="2" charset="0"/>
                        </a:rPr>
                        <a:t>님에게</a:t>
                      </a:r>
                      <a:r>
                        <a:rPr lang="ko-KR" altLang="en-US" sz="800" dirty="0">
                          <a:effectLst/>
                          <a:latin typeface="Roboto" panose="02000000000000000000" pitchFamily="2" charset="0"/>
                        </a:rPr>
                        <a:t> 전달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89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 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수정을 원하는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명 기재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77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수정 요청 </a:t>
                      </a:r>
                      <a:b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</a:b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-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수정전과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수정후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 모두 기재 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-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나눔스퀘어"/>
                          <a:cs typeface="+mn-cs"/>
                        </a:rPr>
                        <a:t>금액 수정에 따른 모든 정보 기재 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/>
                        <a:ea typeface="나눔스퀘어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638565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AC347768-6EA5-4DBA-B8AF-ECC1A5994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2" y="1180881"/>
            <a:ext cx="3268442" cy="31620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97523C7-C177-4402-861F-65E77463E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7749" y="1138575"/>
            <a:ext cx="3194297" cy="4678189"/>
          </a:xfrm>
          <a:prstGeom prst="rect">
            <a:avLst/>
          </a:prstGeom>
        </p:spPr>
      </p:pic>
      <p:sp>
        <p:nvSpPr>
          <p:cNvPr id="27" name="Rounded Panel">
            <a:extLst>
              <a:ext uri="{FF2B5EF4-FFF2-40B4-BE49-F238E27FC236}">
                <a16:creationId xmlns:a16="http://schemas.microsoft.com/office/drawing/2014/main" id="{F88CFA74-43C5-4850-A0E2-F055DD82A06C}"/>
              </a:ext>
            </a:extLst>
          </p:cNvPr>
          <p:cNvSpPr/>
          <p:nvPr/>
        </p:nvSpPr>
        <p:spPr>
          <a:xfrm>
            <a:off x="100297" y="3389441"/>
            <a:ext cx="2642903" cy="533630"/>
          </a:xfrm>
          <a:prstGeom prst="roundRect">
            <a:avLst>
              <a:gd name="adj" fmla="val 4449"/>
            </a:avLst>
          </a:prstGeom>
          <a:solidFill>
            <a:srgbClr val="00B0F0">
              <a:alpha val="25000"/>
            </a:srgbClr>
          </a:solidFill>
          <a:ln w="9525" cap="sq">
            <a:solidFill>
              <a:srgbClr val="00B0F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C281363-3216-4021-8111-91B252EF19C7}"/>
              </a:ext>
            </a:extLst>
          </p:cNvPr>
          <p:cNvGrpSpPr/>
          <p:nvPr/>
        </p:nvGrpSpPr>
        <p:grpSpPr>
          <a:xfrm>
            <a:off x="276604" y="2264975"/>
            <a:ext cx="214982" cy="214982"/>
            <a:chOff x="10200384" y="2500759"/>
            <a:chExt cx="214982" cy="214982"/>
          </a:xfrm>
        </p:grpSpPr>
        <p:sp>
          <p:nvSpPr>
            <p:cNvPr id="32" name="눈물 방울 31">
              <a:extLst>
                <a:ext uri="{FF2B5EF4-FFF2-40B4-BE49-F238E27FC236}">
                  <a16:creationId xmlns:a16="http://schemas.microsoft.com/office/drawing/2014/main" id="{000A3577-3BEC-434A-96CC-FA7264D83E12}"/>
                </a:ext>
              </a:extLst>
            </p:cNvPr>
            <p:cNvSpPr/>
            <p:nvPr/>
          </p:nvSpPr>
          <p:spPr>
            <a:xfrm rot="5400000">
              <a:off x="10200384" y="2500759"/>
              <a:ext cx="214982" cy="214982"/>
            </a:xfrm>
            <a:prstGeom prst="teardrop">
              <a:avLst/>
            </a:prstGeom>
            <a:solidFill>
              <a:srgbClr val="FF656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700" dirty="0">
                <a:solidFill>
                  <a:prstClr val="white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3B60C449-FF77-40DD-A5DE-694093A7631A}"/>
                </a:ext>
              </a:extLst>
            </p:cNvPr>
            <p:cNvSpPr/>
            <p:nvPr/>
          </p:nvSpPr>
          <p:spPr>
            <a:xfrm>
              <a:off x="10269554" y="2527705"/>
              <a:ext cx="76642" cy="151477"/>
            </a:xfrm>
            <a:prstGeom prst="ellipse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700" dirty="0">
                  <a:solidFill>
                    <a:prstClr val="white"/>
                  </a:solidFill>
                </a:rPr>
                <a:t>1</a:t>
              </a:r>
              <a:endParaRPr lang="ko-KR" altLang="en-US" sz="700" dirty="0" err="1">
                <a:solidFill>
                  <a:prstClr val="white"/>
                </a:solidFill>
              </a:endParaRPr>
            </a:p>
          </p:txBody>
        </p:sp>
      </p:grpSp>
      <p:sp>
        <p:nvSpPr>
          <p:cNvPr id="34" name="Rounded Panel">
            <a:extLst>
              <a:ext uri="{FF2B5EF4-FFF2-40B4-BE49-F238E27FC236}">
                <a16:creationId xmlns:a16="http://schemas.microsoft.com/office/drawing/2014/main" id="{86B7F30D-E608-4999-B8F0-112F7CEA565F}"/>
              </a:ext>
            </a:extLst>
          </p:cNvPr>
          <p:cNvSpPr/>
          <p:nvPr/>
        </p:nvSpPr>
        <p:spPr>
          <a:xfrm>
            <a:off x="3705964" y="1997193"/>
            <a:ext cx="2642903" cy="144273"/>
          </a:xfrm>
          <a:prstGeom prst="roundRect">
            <a:avLst>
              <a:gd name="adj" fmla="val 4449"/>
            </a:avLst>
          </a:prstGeom>
          <a:solidFill>
            <a:srgbClr val="00B0F0">
              <a:alpha val="25000"/>
            </a:srgbClr>
          </a:solidFill>
          <a:ln w="9525" cap="sq">
            <a:solidFill>
              <a:srgbClr val="00B0F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ounded Panel">
            <a:extLst>
              <a:ext uri="{FF2B5EF4-FFF2-40B4-BE49-F238E27FC236}">
                <a16:creationId xmlns:a16="http://schemas.microsoft.com/office/drawing/2014/main" id="{09BB9CA7-9AFA-47E3-AE02-65F512E85EA2}"/>
              </a:ext>
            </a:extLst>
          </p:cNvPr>
          <p:cNvSpPr/>
          <p:nvPr/>
        </p:nvSpPr>
        <p:spPr>
          <a:xfrm>
            <a:off x="679981" y="2479957"/>
            <a:ext cx="1272705" cy="145256"/>
          </a:xfrm>
          <a:prstGeom prst="roundRect">
            <a:avLst>
              <a:gd name="adj" fmla="val 4449"/>
            </a:avLst>
          </a:prstGeom>
          <a:solidFill>
            <a:srgbClr val="00B0F0">
              <a:alpha val="25000"/>
            </a:srgbClr>
          </a:solidFill>
          <a:ln w="9525" cap="sq">
            <a:solidFill>
              <a:srgbClr val="00B0F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ounded Panel">
            <a:extLst>
              <a:ext uri="{FF2B5EF4-FFF2-40B4-BE49-F238E27FC236}">
                <a16:creationId xmlns:a16="http://schemas.microsoft.com/office/drawing/2014/main" id="{8E0FEC53-C5F9-4561-AE00-9752C38A1224}"/>
              </a:ext>
            </a:extLst>
          </p:cNvPr>
          <p:cNvSpPr/>
          <p:nvPr/>
        </p:nvSpPr>
        <p:spPr>
          <a:xfrm>
            <a:off x="3705964" y="2163829"/>
            <a:ext cx="2706635" cy="1436011"/>
          </a:xfrm>
          <a:prstGeom prst="roundRect">
            <a:avLst>
              <a:gd name="adj" fmla="val 4449"/>
            </a:avLst>
          </a:prstGeom>
          <a:solidFill>
            <a:srgbClr val="00B0F0">
              <a:alpha val="25000"/>
            </a:srgbClr>
          </a:solidFill>
          <a:ln w="9525" cap="sq">
            <a:solidFill>
              <a:srgbClr val="00B0F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C77217E0-B421-4A7A-9636-1AD24BD9E0E8}"/>
              </a:ext>
            </a:extLst>
          </p:cNvPr>
          <p:cNvCxnSpPr>
            <a:stCxn id="35" idx="3"/>
            <a:endCxn id="34" idx="1"/>
          </p:cNvCxnSpPr>
          <p:nvPr/>
        </p:nvCxnSpPr>
        <p:spPr>
          <a:xfrm flipV="1">
            <a:off x="1952686" y="2069330"/>
            <a:ext cx="1753278" cy="483255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BB5E327-BE59-4E91-B087-C6C03B53180F}"/>
              </a:ext>
            </a:extLst>
          </p:cNvPr>
          <p:cNvCxnSpPr>
            <a:cxnSpLocks/>
            <a:stCxn id="27" idx="3"/>
            <a:endCxn id="36" idx="1"/>
          </p:cNvCxnSpPr>
          <p:nvPr/>
        </p:nvCxnSpPr>
        <p:spPr>
          <a:xfrm flipV="1">
            <a:off x="2743200" y="2881835"/>
            <a:ext cx="962764" cy="774421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A12C67E-414E-441F-87F4-E71A3EA6D72E}"/>
              </a:ext>
            </a:extLst>
          </p:cNvPr>
          <p:cNvGrpSpPr/>
          <p:nvPr/>
        </p:nvGrpSpPr>
        <p:grpSpPr>
          <a:xfrm>
            <a:off x="0" y="3281950"/>
            <a:ext cx="214982" cy="214982"/>
            <a:chOff x="10200384" y="2500759"/>
            <a:chExt cx="214982" cy="214982"/>
          </a:xfrm>
        </p:grpSpPr>
        <p:sp>
          <p:nvSpPr>
            <p:cNvPr id="43" name="눈물 방울 42">
              <a:extLst>
                <a:ext uri="{FF2B5EF4-FFF2-40B4-BE49-F238E27FC236}">
                  <a16:creationId xmlns:a16="http://schemas.microsoft.com/office/drawing/2014/main" id="{4AF2155F-4BA3-4979-A043-77A0F60247EF}"/>
                </a:ext>
              </a:extLst>
            </p:cNvPr>
            <p:cNvSpPr/>
            <p:nvPr/>
          </p:nvSpPr>
          <p:spPr>
            <a:xfrm rot="5400000">
              <a:off x="10200384" y="2500759"/>
              <a:ext cx="214982" cy="214982"/>
            </a:xfrm>
            <a:prstGeom prst="teardrop">
              <a:avLst/>
            </a:prstGeom>
            <a:solidFill>
              <a:srgbClr val="FF656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700" dirty="0">
                <a:solidFill>
                  <a:prstClr val="white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99B8FF2-198F-494C-B131-F887ADDA236C}"/>
                </a:ext>
              </a:extLst>
            </p:cNvPr>
            <p:cNvSpPr/>
            <p:nvPr/>
          </p:nvSpPr>
          <p:spPr>
            <a:xfrm>
              <a:off x="10272936" y="2527705"/>
              <a:ext cx="69877" cy="151477"/>
            </a:xfrm>
            <a:prstGeom prst="ellipse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700" dirty="0">
                  <a:solidFill>
                    <a:prstClr val="white"/>
                  </a:solidFill>
                </a:rPr>
                <a:t>2</a:t>
              </a:r>
              <a:endParaRPr lang="ko-KR" altLang="en-US" sz="700" dirty="0" err="1">
                <a:solidFill>
                  <a:prstClr val="white"/>
                </a:solidFill>
              </a:endParaRPr>
            </a:p>
          </p:txBody>
        </p:sp>
      </p:grpSp>
      <p:sp>
        <p:nvSpPr>
          <p:cNvPr id="13" name="Rectangle 1">
            <a:extLst>
              <a:ext uri="{FF2B5EF4-FFF2-40B4-BE49-F238E27FC236}">
                <a16:creationId xmlns:a16="http://schemas.microsoft.com/office/drawing/2014/main" id="{F0BE9BFA-DA32-4783-B827-6D2E00388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8" y="3525838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8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4"/>
          <p:cNvSpPr txBox="1">
            <a:spLocks/>
          </p:cNvSpPr>
          <p:nvPr/>
        </p:nvSpPr>
        <p:spPr bwMode="auto">
          <a:xfrm>
            <a:off x="128587" y="335141"/>
            <a:ext cx="5499907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내부 공유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업무 마무리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7E00FF6-6A5F-434F-A0A2-B4BCDAB5C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499079"/>
              </p:ext>
            </p:extLst>
          </p:nvPr>
        </p:nvGraphicFramePr>
        <p:xfrm>
          <a:off x="6997703" y="810838"/>
          <a:ext cx="2808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538">
                  <a:extLst>
                    <a:ext uri="{9D8B030D-6E8A-4147-A177-3AD203B41FA5}">
                      <a16:colId xmlns:a16="http://schemas.microsoft.com/office/drawing/2014/main" val="28027401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메일 제목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7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 세금 계산서 발행 </a:t>
                      </a:r>
                      <a:endParaRPr lang="en-US" altLang="ko-KR" sz="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세금 계산서 발행에 대한 공유 업무 </a:t>
                      </a:r>
                      <a:endParaRPr lang="en-US" altLang="ko-KR" sz="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형식은 없음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발행한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캡쳐 하여 아래 메일에 전송</a:t>
                      </a:r>
                      <a:b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변승식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ssbyun@mz.co.kr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송영선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sys74@mz.co.kr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김대연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5"/>
                        </a:rPr>
                        <a:t>dykimc@mz.co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5"/>
                        </a:rPr>
                        <a:t>.kr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89555"/>
                  </a:ext>
                </a:extLst>
              </a:tr>
            </a:tbl>
          </a:graphicData>
        </a:graphic>
      </p:graphicFrame>
      <p:sp>
        <p:nvSpPr>
          <p:cNvPr id="13" name="Rectangle 1">
            <a:extLst>
              <a:ext uri="{FF2B5EF4-FFF2-40B4-BE49-F238E27FC236}">
                <a16:creationId xmlns:a16="http://schemas.microsoft.com/office/drawing/2014/main" id="{F0BE9BFA-DA32-4783-B827-6D2E00388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8" y="3525838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89CADD-D5D9-439F-8169-C3C23F024E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97" y="996990"/>
            <a:ext cx="4520352" cy="53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7096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기본" id="{741BFE61-EDA2-48AA-9728-34835A83AD27}" vid="{05DA28A4-D8D0-4ADC-A191-53B12FEAFD2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700" dirty="0" smtClean="0">
            <a:latin typeface="돋움" pitchFamily="50" charset="-127"/>
            <a:ea typeface="돋움" pitchFamily="50" charset="-127"/>
            <a:cs typeface="Verdana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빈화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700" dirty="0" smtClean="0">
            <a:latin typeface="돋움" pitchFamily="50" charset="-127"/>
            <a:ea typeface="돋움" pitchFamily="50" charset="-127"/>
            <a:cs typeface="Verdana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 fontAlgn="auto">
          <a:spcBef>
            <a:spcPts val="0"/>
          </a:spcBef>
          <a:spcAft>
            <a:spcPts val="0"/>
          </a:spcAft>
          <a:defRPr kumimoji="0" sz="1000" dirty="0">
            <a:solidFill>
              <a:schemeClr val="tx1"/>
            </a:solidFill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5753</TotalTime>
  <Words>576</Words>
  <Application>Microsoft Office PowerPoint</Application>
  <PresentationFormat>A4 용지(210x297mm)</PresentationFormat>
  <Paragraphs>111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6</vt:i4>
      </vt:variant>
    </vt:vector>
  </HeadingPairs>
  <TitlesOfParts>
    <vt:vector size="19" baseType="lpstr">
      <vt:lpstr>굴림</vt:lpstr>
      <vt:lpstr>나눔스퀘어</vt:lpstr>
      <vt:lpstr>돋움</vt:lpstr>
      <vt:lpstr>맑은 고딕</vt:lpstr>
      <vt:lpstr>Arial</vt:lpstr>
      <vt:lpstr>Calibri</vt:lpstr>
      <vt:lpstr>Calibri Light</vt:lpstr>
      <vt:lpstr>Roboto</vt:lpstr>
      <vt:lpstr>Segoe UI</vt:lpstr>
      <vt:lpstr>기본</vt:lpstr>
      <vt:lpstr>Office 테마</vt:lpstr>
      <vt:lpstr>빈화면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HM</dc:creator>
  <cp:lastModifiedBy>윤희동</cp:lastModifiedBy>
  <cp:revision>2912</cp:revision>
  <dcterms:created xsi:type="dcterms:W3CDTF">2020-02-27T02:59:59Z</dcterms:created>
  <dcterms:modified xsi:type="dcterms:W3CDTF">2021-07-22T23:44:40Z</dcterms:modified>
</cp:coreProperties>
</file>