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871" r:id="rId2"/>
    <p:sldId id="1872" r:id="rId3"/>
    <p:sldId id="1873" r:id="rId4"/>
    <p:sldId id="1882" r:id="rId5"/>
    <p:sldId id="18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1481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7628" userDrawn="1">
          <p15:clr>
            <a:srgbClr val="A4A3A4"/>
          </p15:clr>
        </p15:guide>
        <p15:guide id="6" pos="408" userDrawn="1">
          <p15:clr>
            <a:srgbClr val="A4A3A4"/>
          </p15:clr>
        </p15:guide>
        <p15:guide id="7" pos="2411" userDrawn="1">
          <p15:clr>
            <a:srgbClr val="A4A3A4"/>
          </p15:clr>
        </p15:guide>
        <p15:guide id="8" pos="4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영근" initials="김영" lastIdx="6" clrIdx="0">
    <p:extLst>
      <p:ext uri="{19B8F6BF-5375-455C-9EA6-DF929625EA0E}">
        <p15:presenceInfo xmlns:p15="http://schemas.microsoft.com/office/powerpoint/2012/main" userId="15aa1f6ecedef4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0000FF"/>
    <a:srgbClr val="FFFFFF"/>
    <a:srgbClr val="C2C2C2"/>
    <a:srgbClr val="F2F2F2"/>
    <a:srgbClr val="5F5F5F"/>
    <a:srgbClr val="EBD8C1"/>
    <a:srgbClr val="B89F88"/>
    <a:srgbClr val="6B4D32"/>
    <a:srgbClr val="D3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B65EB-6932-44CB-8797-61D589C7D3CC}" v="348" dt="2022-02-24T06:09:29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8" autoAdjust="0"/>
    <p:restoredTop sz="96638" autoAdjust="0"/>
  </p:normalViewPr>
  <p:slideViewPr>
    <p:cSldViewPr snapToGrid="0">
      <p:cViewPr varScale="1">
        <p:scale>
          <a:sx n="114" d="100"/>
          <a:sy n="114" d="100"/>
        </p:scale>
        <p:origin x="125" y="1219"/>
      </p:cViewPr>
      <p:guideLst>
        <p:guide orient="horz" pos="527"/>
        <p:guide pos="1481"/>
        <p:guide orient="horz" pos="3861"/>
        <p:guide pos="7628"/>
        <p:guide pos="408"/>
        <p:guide pos="2411"/>
        <p:guide pos="4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21438"/>
    </p:cViewPr>
  </p:sorterViewPr>
  <p:notesViewPr>
    <p:cSldViewPr snapToGrid="0">
      <p:cViewPr varScale="1">
        <p:scale>
          <a:sx n="84" d="100"/>
          <a:sy n="84" d="100"/>
        </p:scale>
        <p:origin x="19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연" userId="296ad838-52db-4b9c-826f-11cc6c42e464" providerId="ADAL" clId="{F84B65EB-6932-44CB-8797-61D589C7D3CC}"/>
    <pc:docChg chg="undo custSel addSld delSld modSld">
      <pc:chgData name="김주연" userId="296ad838-52db-4b9c-826f-11cc6c42e464" providerId="ADAL" clId="{F84B65EB-6932-44CB-8797-61D589C7D3CC}" dt="2022-02-24T06:14:31.200" v="2914" actId="47"/>
      <pc:docMkLst>
        <pc:docMk/>
      </pc:docMkLst>
      <pc:sldChg chg="modSp mod">
        <pc:chgData name="김주연" userId="296ad838-52db-4b9c-826f-11cc6c42e464" providerId="ADAL" clId="{F84B65EB-6932-44CB-8797-61D589C7D3CC}" dt="2022-02-22T02:38:28.283" v="25" actId="20577"/>
        <pc:sldMkLst>
          <pc:docMk/>
          <pc:sldMk cId="139436832" sldId="1871"/>
        </pc:sldMkLst>
        <pc:spChg chg="mod">
          <ac:chgData name="김주연" userId="296ad838-52db-4b9c-826f-11cc6c42e464" providerId="ADAL" clId="{F84B65EB-6932-44CB-8797-61D589C7D3CC}" dt="2022-02-22T02:38:24.507" v="22" actId="20577"/>
          <ac:spMkLst>
            <pc:docMk/>
            <pc:sldMk cId="139436832" sldId="1871"/>
            <ac:spMk id="2" creationId="{ACE607B9-1A83-4C16-8EB0-9DB760A0B474}"/>
          </ac:spMkLst>
        </pc:spChg>
        <pc:spChg chg="mod">
          <ac:chgData name="김주연" userId="296ad838-52db-4b9c-826f-11cc6c42e464" providerId="ADAL" clId="{F84B65EB-6932-44CB-8797-61D589C7D3CC}" dt="2022-02-22T02:38:28.283" v="25" actId="20577"/>
          <ac:spMkLst>
            <pc:docMk/>
            <pc:sldMk cId="139436832" sldId="1871"/>
            <ac:spMk id="3" creationId="{06357D69-1C18-4D0A-8809-AB8387EC61B9}"/>
          </ac:spMkLst>
        </pc:spChg>
      </pc:sldChg>
      <pc:sldChg chg="modSp mod">
        <pc:chgData name="김주연" userId="296ad838-52db-4b9c-826f-11cc6c42e464" providerId="ADAL" clId="{F84B65EB-6932-44CB-8797-61D589C7D3CC}" dt="2022-02-22T02:38:32.619" v="28" actId="20577"/>
        <pc:sldMkLst>
          <pc:docMk/>
          <pc:sldMk cId="1107570027" sldId="1872"/>
        </pc:sldMkLst>
        <pc:graphicFrameChg chg="modGraphic">
          <ac:chgData name="김주연" userId="296ad838-52db-4b9c-826f-11cc6c42e464" providerId="ADAL" clId="{F84B65EB-6932-44CB-8797-61D589C7D3CC}" dt="2022-02-22T02:38:32.619" v="28" actId="20577"/>
          <ac:graphicFrameMkLst>
            <pc:docMk/>
            <pc:sldMk cId="1107570027" sldId="1872"/>
            <ac:graphicFrameMk id="5" creationId="{5AA57576-E1EF-47B8-B353-136116B013ED}"/>
          </ac:graphicFrameMkLst>
        </pc:graphicFrameChg>
      </pc:sldChg>
      <pc:sldChg chg="delSp modSp mod">
        <pc:chgData name="김주연" userId="296ad838-52db-4b9c-826f-11cc6c42e464" providerId="ADAL" clId="{F84B65EB-6932-44CB-8797-61D589C7D3CC}" dt="2022-02-22T02:42:05.667" v="261"/>
        <pc:sldMkLst>
          <pc:docMk/>
          <pc:sldMk cId="279622487" sldId="1873"/>
        </pc:sldMkLst>
        <pc:spChg chg="mod">
          <ac:chgData name="김주연" userId="296ad838-52db-4b9c-826f-11cc6c42e464" providerId="ADAL" clId="{F84B65EB-6932-44CB-8797-61D589C7D3CC}" dt="2022-02-22T02:42:05.667" v="261"/>
          <ac:spMkLst>
            <pc:docMk/>
            <pc:sldMk cId="279622487" sldId="1873"/>
            <ac:spMk id="42" creationId="{661D55B2-757E-42D4-A047-5D59D7C15A77}"/>
          </ac:spMkLst>
        </pc:spChg>
        <pc:graphicFrameChg chg="del modGraphic">
          <ac:chgData name="김주연" userId="296ad838-52db-4b9c-826f-11cc6c42e464" providerId="ADAL" clId="{F84B65EB-6932-44CB-8797-61D589C7D3CC}" dt="2022-02-22T02:38:45.805" v="48" actId="478"/>
          <ac:graphicFrameMkLst>
            <pc:docMk/>
            <pc:sldMk cId="279622487" sldId="1873"/>
            <ac:graphicFrameMk id="8" creationId="{0983AC19-6DF1-4D33-98C4-355689F41271}"/>
          </ac:graphicFrameMkLst>
        </pc:graphicFrameChg>
      </pc:sldChg>
      <pc:sldChg chg="addSp delSp modSp mod">
        <pc:chgData name="김주연" userId="296ad838-52db-4b9c-826f-11cc6c42e464" providerId="ADAL" clId="{F84B65EB-6932-44CB-8797-61D589C7D3CC}" dt="2022-02-22T03:12:43.117" v="2836"/>
        <pc:sldMkLst>
          <pc:docMk/>
          <pc:sldMk cId="158619732" sldId="1882"/>
        </pc:sldMkLst>
        <pc:spChg chg="mod ord">
          <ac:chgData name="김주연" userId="296ad838-52db-4b9c-826f-11cc6c42e464" providerId="ADAL" clId="{F84B65EB-6932-44CB-8797-61D589C7D3CC}" dt="2022-02-22T02:47:41.941" v="917" actId="1035"/>
          <ac:spMkLst>
            <pc:docMk/>
            <pc:sldMk cId="158619732" sldId="1882"/>
            <ac:spMk id="2" creationId="{00000000-0000-0000-0000-000000000000}"/>
          </ac:spMkLst>
        </pc:spChg>
        <pc:spChg chg="mod">
          <ac:chgData name="김주연" userId="296ad838-52db-4b9c-826f-11cc6c42e464" providerId="ADAL" clId="{F84B65EB-6932-44CB-8797-61D589C7D3CC}" dt="2022-02-22T02:43:39.432" v="355" actId="14100"/>
          <ac:spMkLst>
            <pc:docMk/>
            <pc:sldMk cId="158619732" sldId="1882"/>
            <ac:spMk id="4" creationId="{00000000-0000-0000-0000-000000000000}"/>
          </ac:spMkLst>
        </pc:spChg>
        <pc:spChg chg="mod">
          <ac:chgData name="김주연" userId="296ad838-52db-4b9c-826f-11cc6c42e464" providerId="ADAL" clId="{F84B65EB-6932-44CB-8797-61D589C7D3CC}" dt="2022-02-22T03:10:54.774" v="2685" actId="1035"/>
          <ac:spMkLst>
            <pc:docMk/>
            <pc:sldMk cId="158619732" sldId="1882"/>
            <ac:spMk id="33" creationId="{A6348808-8959-4CE1-97C6-604363043224}"/>
          </ac:spMkLst>
        </pc:spChg>
        <pc:spChg chg="mod">
          <ac:chgData name="김주연" userId="296ad838-52db-4b9c-826f-11cc6c42e464" providerId="ADAL" clId="{F84B65EB-6932-44CB-8797-61D589C7D3CC}" dt="2022-02-22T03:11:51.957" v="2702" actId="12788"/>
          <ac:spMkLst>
            <pc:docMk/>
            <pc:sldMk cId="158619732" sldId="1882"/>
            <ac:spMk id="42" creationId="{269CC5BA-D4AD-4BFB-AC5B-70DB0CA0A763}"/>
          </ac:spMkLst>
        </pc:spChg>
        <pc:spChg chg="mod">
          <ac:chgData name="김주연" userId="296ad838-52db-4b9c-826f-11cc6c42e464" providerId="ADAL" clId="{F84B65EB-6932-44CB-8797-61D589C7D3CC}" dt="2022-02-22T02:47:32.935" v="890" actId="12788"/>
          <ac:spMkLst>
            <pc:docMk/>
            <pc:sldMk cId="158619732" sldId="1882"/>
            <ac:spMk id="50" creationId="{269CC5BA-D4AD-4BFB-AC5B-70DB0CA0A763}"/>
          </ac:spMkLst>
        </pc:spChg>
        <pc:spChg chg="add mod">
          <ac:chgData name="김주연" userId="296ad838-52db-4b9c-826f-11cc6c42e464" providerId="ADAL" clId="{F84B65EB-6932-44CB-8797-61D589C7D3CC}" dt="2022-02-22T03:10:54.774" v="2685" actId="1035"/>
          <ac:spMkLst>
            <pc:docMk/>
            <pc:sldMk cId="158619732" sldId="1882"/>
            <ac:spMk id="57" creationId="{9E132DF5-3B0C-4E32-8A26-1EA6629CB6C8}"/>
          </ac:spMkLst>
        </pc:spChg>
        <pc:spChg chg="mod">
          <ac:chgData name="김주연" userId="296ad838-52db-4b9c-826f-11cc6c42e464" providerId="ADAL" clId="{F84B65EB-6932-44CB-8797-61D589C7D3CC}" dt="2022-02-22T02:44:45.783" v="419"/>
          <ac:spMkLst>
            <pc:docMk/>
            <pc:sldMk cId="158619732" sldId="1882"/>
            <ac:spMk id="65" creationId="{5BFFDF07-B08A-40BC-9705-17CBFCDA5DE8}"/>
          </ac:spMkLst>
        </pc:spChg>
        <pc:spChg chg="mod">
          <ac:chgData name="김주연" userId="296ad838-52db-4b9c-826f-11cc6c42e464" providerId="ADAL" clId="{F84B65EB-6932-44CB-8797-61D589C7D3CC}" dt="2022-02-22T02:44:52.979" v="422" actId="20577"/>
          <ac:spMkLst>
            <pc:docMk/>
            <pc:sldMk cId="158619732" sldId="1882"/>
            <ac:spMk id="66" creationId="{8E290CF2-D3FB-44BD-A986-C065F253F408}"/>
          </ac:spMkLst>
        </pc:spChg>
        <pc:spChg chg="add mod">
          <ac:chgData name="김주연" userId="296ad838-52db-4b9c-826f-11cc6c42e464" providerId="ADAL" clId="{F84B65EB-6932-44CB-8797-61D589C7D3CC}" dt="2022-02-22T03:11:51.957" v="2702" actId="12788"/>
          <ac:spMkLst>
            <pc:docMk/>
            <pc:sldMk cId="158619732" sldId="1882"/>
            <ac:spMk id="68" creationId="{E56F218F-575D-4597-8A97-EE87239D51E0}"/>
          </ac:spMkLst>
        </pc:spChg>
        <pc:spChg chg="add mod">
          <ac:chgData name="김주연" userId="296ad838-52db-4b9c-826f-11cc6c42e464" providerId="ADAL" clId="{F84B65EB-6932-44CB-8797-61D589C7D3CC}" dt="2022-02-22T03:12:19.168" v="2729" actId="14100"/>
          <ac:spMkLst>
            <pc:docMk/>
            <pc:sldMk cId="158619732" sldId="1882"/>
            <ac:spMk id="69" creationId="{349BFDC9-75A9-4157-BB59-EF18440F491C}"/>
          </ac:spMkLst>
        </pc:spChg>
        <pc:spChg chg="mod">
          <ac:chgData name="김주연" userId="296ad838-52db-4b9c-826f-11cc6c42e464" providerId="ADAL" clId="{F84B65EB-6932-44CB-8797-61D589C7D3CC}" dt="2022-02-22T03:12:14.822" v="2715" actId="571"/>
          <ac:spMkLst>
            <pc:docMk/>
            <pc:sldMk cId="158619732" sldId="1882"/>
            <ac:spMk id="71" creationId="{5B7BA007-0CA1-4B28-81D5-1FA4CF2F2585}"/>
          </ac:spMkLst>
        </pc:spChg>
        <pc:spChg chg="mod">
          <ac:chgData name="김주연" userId="296ad838-52db-4b9c-826f-11cc6c42e464" providerId="ADAL" clId="{F84B65EB-6932-44CB-8797-61D589C7D3CC}" dt="2022-02-22T03:12:24.768" v="2733"/>
          <ac:spMkLst>
            <pc:docMk/>
            <pc:sldMk cId="158619732" sldId="1882"/>
            <ac:spMk id="72" creationId="{E75DCB1C-4C56-422A-8FC9-A0DCB4FD75F9}"/>
          </ac:spMkLst>
        </pc:spChg>
        <pc:spChg chg="mod">
          <ac:chgData name="김주연" userId="296ad838-52db-4b9c-826f-11cc6c42e464" providerId="ADAL" clId="{F84B65EB-6932-44CB-8797-61D589C7D3CC}" dt="2022-02-22T02:47:50.815" v="918" actId="2710"/>
          <ac:spMkLst>
            <pc:docMk/>
            <pc:sldMk cId="158619732" sldId="1882"/>
            <ac:spMk id="85" creationId="{A6348808-8959-4CE1-97C6-604363043224}"/>
          </ac:spMkLst>
        </pc:spChg>
        <pc:spChg chg="del">
          <ac:chgData name="김주연" userId="296ad838-52db-4b9c-826f-11cc6c42e464" providerId="ADAL" clId="{F84B65EB-6932-44CB-8797-61D589C7D3CC}" dt="2022-02-22T02:45:49.146" v="630" actId="478"/>
          <ac:spMkLst>
            <pc:docMk/>
            <pc:sldMk cId="158619732" sldId="1882"/>
            <ac:spMk id="86" creationId="{A6348808-8959-4CE1-97C6-604363043224}"/>
          </ac:spMkLst>
        </pc:spChg>
        <pc:spChg chg="del">
          <ac:chgData name="김주연" userId="296ad838-52db-4b9c-826f-11cc6c42e464" providerId="ADAL" clId="{F84B65EB-6932-44CB-8797-61D589C7D3CC}" dt="2022-02-22T02:46:05.649" v="670" actId="478"/>
          <ac:spMkLst>
            <pc:docMk/>
            <pc:sldMk cId="158619732" sldId="1882"/>
            <ac:spMk id="87" creationId="{A6348808-8959-4CE1-97C6-604363043224}"/>
          </ac:spMkLst>
        </pc:spChg>
        <pc:spChg chg="del mod ord">
          <ac:chgData name="김주연" userId="296ad838-52db-4b9c-826f-11cc6c42e464" providerId="ADAL" clId="{F84B65EB-6932-44CB-8797-61D589C7D3CC}" dt="2022-02-22T02:48:13.402" v="973" actId="478"/>
          <ac:spMkLst>
            <pc:docMk/>
            <pc:sldMk cId="158619732" sldId="1882"/>
            <ac:spMk id="103" creationId="{00000000-0000-0000-0000-000000000000}"/>
          </ac:spMkLst>
        </pc:spChg>
        <pc:spChg chg="mod ord">
          <ac:chgData name="김주연" userId="296ad838-52db-4b9c-826f-11cc6c42e464" providerId="ADAL" clId="{F84B65EB-6932-44CB-8797-61D589C7D3CC}" dt="2022-02-22T02:46:50.394" v="714" actId="208"/>
          <ac:spMkLst>
            <pc:docMk/>
            <pc:sldMk cId="158619732" sldId="1882"/>
            <ac:spMk id="107" creationId="{00000000-0000-0000-0000-000000000000}"/>
          </ac:spMkLst>
        </pc:spChg>
        <pc:spChg chg="mod">
          <ac:chgData name="김주연" userId="296ad838-52db-4b9c-826f-11cc6c42e464" providerId="ADAL" clId="{F84B65EB-6932-44CB-8797-61D589C7D3CC}" dt="2022-02-22T03:12:05.890" v="2706"/>
          <ac:spMkLst>
            <pc:docMk/>
            <pc:sldMk cId="158619732" sldId="1882"/>
            <ac:spMk id="110" creationId="{5838B35D-B3FB-4D79-9F3D-A50657FEA999}"/>
          </ac:spMkLst>
        </pc:spChg>
        <pc:spChg chg="del mod ord">
          <ac:chgData name="김주연" userId="296ad838-52db-4b9c-826f-11cc6c42e464" providerId="ADAL" clId="{F84B65EB-6932-44CB-8797-61D589C7D3CC}" dt="2022-02-22T02:48:13.402" v="973" actId="478"/>
          <ac:spMkLst>
            <pc:docMk/>
            <pc:sldMk cId="158619732" sldId="1882"/>
            <ac:spMk id="111" creationId="{00000000-0000-0000-0000-000000000000}"/>
          </ac:spMkLst>
        </pc:spChg>
        <pc:grpChg chg="ord">
          <ac:chgData name="김주연" userId="296ad838-52db-4b9c-826f-11cc6c42e464" providerId="ADAL" clId="{F84B65EB-6932-44CB-8797-61D589C7D3CC}" dt="2022-02-22T02:43:14.290" v="316" actId="167"/>
          <ac:grpSpMkLst>
            <pc:docMk/>
            <pc:sldMk cId="158619732" sldId="1882"/>
            <ac:grpSpMk id="40" creationId="{125C194A-CE6D-4331-A6F1-EDBDDA1F930A}"/>
          </ac:grpSpMkLst>
        </pc:grpChg>
        <pc:grpChg chg="add mod">
          <ac:chgData name="김주연" userId="296ad838-52db-4b9c-826f-11cc6c42e464" providerId="ADAL" clId="{F84B65EB-6932-44CB-8797-61D589C7D3CC}" dt="2022-02-22T02:44:56.272" v="423" actId="1076"/>
          <ac:grpSpMkLst>
            <pc:docMk/>
            <pc:sldMk cId="158619732" sldId="1882"/>
            <ac:grpSpMk id="59" creationId="{D4090497-5B60-4606-806D-CCD8870BFFED}"/>
          </ac:grpSpMkLst>
        </pc:grpChg>
        <pc:grpChg chg="mod ord">
          <ac:chgData name="김주연" userId="296ad838-52db-4b9c-826f-11cc6c42e464" providerId="ADAL" clId="{F84B65EB-6932-44CB-8797-61D589C7D3CC}" dt="2022-02-22T02:43:45.561" v="357" actId="166"/>
          <ac:grpSpMkLst>
            <pc:docMk/>
            <pc:sldMk cId="158619732" sldId="1882"/>
            <ac:grpSpMk id="60" creationId="{10B6341B-199C-4A1A-B785-6B0E53D909D1}"/>
          </ac:grpSpMkLst>
        </pc:grpChg>
        <pc:grpChg chg="add mod">
          <ac:chgData name="김주연" userId="296ad838-52db-4b9c-826f-11cc6c42e464" providerId="ADAL" clId="{F84B65EB-6932-44CB-8797-61D589C7D3CC}" dt="2022-02-22T03:12:22.658" v="2730" actId="1076"/>
          <ac:grpSpMkLst>
            <pc:docMk/>
            <pc:sldMk cId="158619732" sldId="1882"/>
            <ac:grpSpMk id="70" creationId="{1BB6F712-E2BC-4F16-90D5-6E76EE17CE17}"/>
          </ac:grpSpMkLst>
        </pc:grpChg>
        <pc:grpChg chg="mod">
          <ac:chgData name="김주연" userId="296ad838-52db-4b9c-826f-11cc6c42e464" providerId="ADAL" clId="{F84B65EB-6932-44CB-8797-61D589C7D3CC}" dt="2022-02-22T02:48:32.340" v="975" actId="14100"/>
          <ac:grpSpMkLst>
            <pc:docMk/>
            <pc:sldMk cId="158619732" sldId="1882"/>
            <ac:grpSpMk id="89" creationId="{125C194A-CE6D-4331-A6F1-EDBDDA1F930A}"/>
          </ac:grpSpMkLst>
        </pc:grpChg>
        <pc:grpChg chg="del">
          <ac:chgData name="김주연" userId="296ad838-52db-4b9c-826f-11cc6c42e464" providerId="ADAL" clId="{F84B65EB-6932-44CB-8797-61D589C7D3CC}" dt="2022-02-22T02:46:13.185" v="674" actId="478"/>
          <ac:grpSpMkLst>
            <pc:docMk/>
            <pc:sldMk cId="158619732" sldId="1882"/>
            <ac:grpSpMk id="96" creationId="{125C194A-CE6D-4331-A6F1-EDBDDA1F930A}"/>
          </ac:grpSpMkLst>
        </pc:grpChg>
        <pc:grpChg chg="mod ord">
          <ac:chgData name="김주연" userId="296ad838-52db-4b9c-826f-11cc6c42e464" providerId="ADAL" clId="{F84B65EB-6932-44CB-8797-61D589C7D3CC}" dt="2022-02-22T03:12:28.171" v="2736" actId="1076"/>
          <ac:grpSpMkLst>
            <pc:docMk/>
            <pc:sldMk cId="158619732" sldId="1882"/>
            <ac:grpSpMk id="104" creationId="{10B6341B-199C-4A1A-B785-6B0E53D909D1}"/>
          </ac:grpSpMkLst>
        </pc:grpChg>
        <pc:grpChg chg="mod ord">
          <ac:chgData name="김주연" userId="296ad838-52db-4b9c-826f-11cc6c42e464" providerId="ADAL" clId="{F84B65EB-6932-44CB-8797-61D589C7D3CC}" dt="2022-02-22T02:46:45.816" v="712" actId="1076"/>
          <ac:grpSpMkLst>
            <pc:docMk/>
            <pc:sldMk cId="158619732" sldId="1882"/>
            <ac:grpSpMk id="108" creationId="{10B6341B-199C-4A1A-B785-6B0E53D909D1}"/>
          </ac:grpSpMkLst>
        </pc:grpChg>
        <pc:grpChg chg="del mod ord">
          <ac:chgData name="김주연" userId="296ad838-52db-4b9c-826f-11cc6c42e464" providerId="ADAL" clId="{F84B65EB-6932-44CB-8797-61D589C7D3CC}" dt="2022-02-22T02:48:13.402" v="973" actId="478"/>
          <ac:grpSpMkLst>
            <pc:docMk/>
            <pc:sldMk cId="158619732" sldId="1882"/>
            <ac:grpSpMk id="112" creationId="{10B6341B-199C-4A1A-B785-6B0E53D909D1}"/>
          </ac:grpSpMkLst>
        </pc:grpChg>
        <pc:graphicFrameChg chg="mod modGraphic">
          <ac:chgData name="김주연" userId="296ad838-52db-4b9c-826f-11cc6c42e464" providerId="ADAL" clId="{F84B65EB-6932-44CB-8797-61D589C7D3CC}" dt="2022-02-22T03:01:11.140" v="1553"/>
          <ac:graphicFrameMkLst>
            <pc:docMk/>
            <pc:sldMk cId="158619732" sldId="1882"/>
            <ac:graphicFrameMk id="3" creationId="{33ED9388-C571-4B3F-A9D6-4C137EF67F3C}"/>
          </ac:graphicFrameMkLst>
        </pc:graphicFrameChg>
        <pc:graphicFrameChg chg="del mod">
          <ac:chgData name="김주연" userId="296ad838-52db-4b9c-826f-11cc6c42e464" providerId="ADAL" clId="{F84B65EB-6932-44CB-8797-61D589C7D3CC}" dt="2022-02-22T02:42:27.187" v="283" actId="478"/>
          <ac:graphicFrameMkLst>
            <pc:docMk/>
            <pc:sldMk cId="158619732" sldId="1882"/>
            <ac:graphicFrameMk id="53" creationId="{0983AC19-6DF1-4D33-98C4-355689F41271}"/>
          </ac:graphicFrameMkLst>
        </pc:graphicFrameChg>
        <pc:graphicFrameChg chg="mod modGraphic">
          <ac:chgData name="김주연" userId="296ad838-52db-4b9c-826f-11cc6c42e464" providerId="ADAL" clId="{F84B65EB-6932-44CB-8797-61D589C7D3CC}" dt="2022-02-22T03:12:43.117" v="2836"/>
          <ac:graphicFrameMkLst>
            <pc:docMk/>
            <pc:sldMk cId="158619732" sldId="1882"/>
            <ac:graphicFrameMk id="320" creationId="{2EDC77AE-1ED8-4000-AA87-665C3BA6BC25}"/>
          </ac:graphicFrameMkLst>
        </pc:graphicFrameChg>
        <pc:picChg chg="add mod">
          <ac:chgData name="김주연" userId="296ad838-52db-4b9c-826f-11cc6c42e464" providerId="ADAL" clId="{F84B65EB-6932-44CB-8797-61D589C7D3CC}" dt="2022-02-22T02:42:23.812" v="281" actId="1036"/>
          <ac:picMkLst>
            <pc:docMk/>
            <pc:sldMk cId="158619732" sldId="1882"/>
            <ac:picMk id="54" creationId="{152E5656-7DF7-4A50-BD92-77307197E3E4}"/>
          </ac:picMkLst>
        </pc:picChg>
        <pc:picChg chg="add del mod modCrop">
          <ac:chgData name="김주연" userId="296ad838-52db-4b9c-826f-11cc6c42e464" providerId="ADAL" clId="{F84B65EB-6932-44CB-8797-61D589C7D3CC}" dt="2022-02-22T02:43:02.466" v="306" actId="478"/>
          <ac:picMkLst>
            <pc:docMk/>
            <pc:sldMk cId="158619732" sldId="1882"/>
            <ac:picMk id="55" creationId="{2C4E3F2E-D1D2-4754-9AB8-6C3D74D18E31}"/>
          </ac:picMkLst>
        </pc:picChg>
        <pc:picChg chg="add mod ord">
          <ac:chgData name="김주연" userId="296ad838-52db-4b9c-826f-11cc6c42e464" providerId="ADAL" clId="{F84B65EB-6932-44CB-8797-61D589C7D3CC}" dt="2022-02-22T02:43:17.233" v="317" actId="14100"/>
          <ac:picMkLst>
            <pc:docMk/>
            <pc:sldMk cId="158619732" sldId="1882"/>
            <ac:picMk id="56" creationId="{88EF4B54-B778-4112-83F2-CCACE712BBEB}"/>
          </ac:picMkLst>
        </pc:picChg>
        <pc:picChg chg="add mod modCrop">
          <ac:chgData name="김주연" userId="296ad838-52db-4b9c-826f-11cc6c42e464" providerId="ADAL" clId="{F84B65EB-6932-44CB-8797-61D589C7D3CC}" dt="2022-02-22T02:44:44.235" v="418" actId="1076"/>
          <ac:picMkLst>
            <pc:docMk/>
            <pc:sldMk cId="158619732" sldId="1882"/>
            <ac:picMk id="58" creationId="{EADCAD47-6680-4177-AAC2-91E8D3874F6C}"/>
          </ac:picMkLst>
        </pc:picChg>
        <pc:picChg chg="del">
          <ac:chgData name="김주연" userId="296ad838-52db-4b9c-826f-11cc6c42e464" providerId="ADAL" clId="{F84B65EB-6932-44CB-8797-61D589C7D3CC}" dt="2022-02-22T02:42:11.875" v="262" actId="478"/>
          <ac:picMkLst>
            <pc:docMk/>
            <pc:sldMk cId="158619732" sldId="1882"/>
            <ac:picMk id="63" creationId="{BC459843-36F2-48D7-9E2E-DEFEA67685BF}"/>
          </ac:picMkLst>
        </pc:picChg>
        <pc:picChg chg="del">
          <ac:chgData name="김주연" userId="296ad838-52db-4b9c-826f-11cc6c42e464" providerId="ADAL" clId="{F84B65EB-6932-44CB-8797-61D589C7D3CC}" dt="2022-02-22T02:42:46.698" v="286" actId="478"/>
          <ac:picMkLst>
            <pc:docMk/>
            <pc:sldMk cId="158619732" sldId="1882"/>
            <ac:picMk id="64" creationId="{7DEB6028-4CC5-4C54-AACB-A8144447AFDB}"/>
          </ac:picMkLst>
        </pc:picChg>
        <pc:picChg chg="add mod">
          <ac:chgData name="김주연" userId="296ad838-52db-4b9c-826f-11cc6c42e464" providerId="ADAL" clId="{F84B65EB-6932-44CB-8797-61D589C7D3CC}" dt="2022-02-22T02:46:35.851" v="709" actId="14100"/>
          <ac:picMkLst>
            <pc:docMk/>
            <pc:sldMk cId="158619732" sldId="1882"/>
            <ac:picMk id="67" creationId="{09A4014B-D785-408C-A1DF-2909F8CE4541}"/>
          </ac:picMkLst>
        </pc:picChg>
        <pc:picChg chg="del">
          <ac:chgData name="김주연" userId="296ad838-52db-4b9c-826f-11cc6c42e464" providerId="ADAL" clId="{F84B65EB-6932-44CB-8797-61D589C7D3CC}" dt="2022-02-22T02:46:11.642" v="672" actId="478"/>
          <ac:picMkLst>
            <pc:docMk/>
            <pc:sldMk cId="158619732" sldId="1882"/>
            <ac:picMk id="95" creationId="{E4CB5D53-FF50-40EA-B5BD-80656E16F63F}"/>
          </ac:picMkLst>
        </pc:picChg>
        <pc:picChg chg="del">
          <ac:chgData name="김주연" userId="296ad838-52db-4b9c-826f-11cc6c42e464" providerId="ADAL" clId="{F84B65EB-6932-44CB-8797-61D589C7D3CC}" dt="2022-02-22T02:46:11.970" v="673" actId="478"/>
          <ac:picMkLst>
            <pc:docMk/>
            <pc:sldMk cId="158619732" sldId="1882"/>
            <ac:picMk id="102" creationId="{1331D581-73C6-4D75-A387-1E5E7845FFFE}"/>
          </ac:picMkLst>
        </pc:picChg>
      </pc:sldChg>
      <pc:sldChg chg="addSp delSp modSp mod">
        <pc:chgData name="김주연" userId="296ad838-52db-4b9c-826f-11cc6c42e464" providerId="ADAL" clId="{F84B65EB-6932-44CB-8797-61D589C7D3CC}" dt="2022-02-22T03:13:02.280" v="2860"/>
        <pc:sldMkLst>
          <pc:docMk/>
          <pc:sldMk cId="303880489" sldId="1883"/>
        </pc:sldMkLst>
        <pc:spChg chg="mod">
          <ac:chgData name="김주연" userId="296ad838-52db-4b9c-826f-11cc6c42e464" providerId="ADAL" clId="{F84B65EB-6932-44CB-8797-61D589C7D3CC}" dt="2022-02-22T02:52:07.662" v="1191"/>
          <ac:spMkLst>
            <pc:docMk/>
            <pc:sldMk cId="303880489" sldId="1883"/>
            <ac:spMk id="29" creationId="{52A03279-8937-4274-9A7A-D2E69E876B13}"/>
          </ac:spMkLst>
        </pc:spChg>
        <pc:spChg chg="mod">
          <ac:chgData name="김주연" userId="296ad838-52db-4b9c-826f-11cc6c42e464" providerId="ADAL" clId="{F84B65EB-6932-44CB-8797-61D589C7D3CC}" dt="2022-02-22T03:12:54.719" v="2848"/>
          <ac:spMkLst>
            <pc:docMk/>
            <pc:sldMk cId="303880489" sldId="1883"/>
            <ac:spMk id="30" creationId="{7591D6A2-D6F0-4EBB-AAB6-4C3A9070A099}"/>
          </ac:spMkLst>
        </pc:spChg>
        <pc:spChg chg="mod">
          <ac:chgData name="김주연" userId="296ad838-52db-4b9c-826f-11cc6c42e464" providerId="ADAL" clId="{F84B65EB-6932-44CB-8797-61D589C7D3CC}" dt="2022-02-22T02:52:17.437" v="1195" actId="571"/>
          <ac:spMkLst>
            <pc:docMk/>
            <pc:sldMk cId="303880489" sldId="1883"/>
            <ac:spMk id="32" creationId="{5750BC39-92FB-43FA-92EE-A91B6B6FD3A8}"/>
          </ac:spMkLst>
        </pc:spChg>
        <pc:spChg chg="mod">
          <ac:chgData name="김주연" userId="296ad838-52db-4b9c-826f-11cc6c42e464" providerId="ADAL" clId="{F84B65EB-6932-44CB-8797-61D589C7D3CC}" dt="2022-02-22T03:12:56.999" v="2852"/>
          <ac:spMkLst>
            <pc:docMk/>
            <pc:sldMk cId="303880489" sldId="1883"/>
            <ac:spMk id="33" creationId="{31E7239C-0ACD-4016-91D5-9D94404296D1}"/>
          </ac:spMkLst>
        </pc:spChg>
        <pc:spChg chg="add mod">
          <ac:chgData name="김주연" userId="296ad838-52db-4b9c-826f-11cc6c42e464" providerId="ADAL" clId="{F84B65EB-6932-44CB-8797-61D589C7D3CC}" dt="2022-02-22T02:52:38.091" v="1287" actId="14100"/>
          <ac:spMkLst>
            <pc:docMk/>
            <pc:sldMk cId="303880489" sldId="1883"/>
            <ac:spMk id="34" creationId="{42524592-8102-44D3-9D3A-90FF30225022}"/>
          </ac:spMkLst>
        </pc:spChg>
        <pc:spChg chg="mod">
          <ac:chgData name="김주연" userId="296ad838-52db-4b9c-826f-11cc6c42e464" providerId="ADAL" clId="{F84B65EB-6932-44CB-8797-61D589C7D3CC}" dt="2022-02-22T02:57:48.986" v="1353" actId="571"/>
          <ac:spMkLst>
            <pc:docMk/>
            <pc:sldMk cId="303880489" sldId="1883"/>
            <ac:spMk id="38" creationId="{ABB4D88F-8208-4D74-8D59-7863CDF51472}"/>
          </ac:spMkLst>
        </pc:spChg>
        <pc:spChg chg="mod">
          <ac:chgData name="김주연" userId="296ad838-52db-4b9c-826f-11cc6c42e464" providerId="ADAL" clId="{F84B65EB-6932-44CB-8797-61D589C7D3CC}" dt="2022-02-22T02:57:48.986" v="1353" actId="571"/>
          <ac:spMkLst>
            <pc:docMk/>
            <pc:sldMk cId="303880489" sldId="1883"/>
            <ac:spMk id="40" creationId="{F7384B24-6096-405F-BE11-48F39EADC5AE}"/>
          </ac:spMkLst>
        </pc:spChg>
        <pc:spChg chg="mod">
          <ac:chgData name="김주연" userId="296ad838-52db-4b9c-826f-11cc6c42e464" providerId="ADAL" clId="{F84B65EB-6932-44CB-8797-61D589C7D3CC}" dt="2022-02-22T02:57:48.986" v="1353" actId="571"/>
          <ac:spMkLst>
            <pc:docMk/>
            <pc:sldMk cId="303880489" sldId="1883"/>
            <ac:spMk id="41" creationId="{36B4892B-C05B-4BD2-8126-9666ACCB2252}"/>
          </ac:spMkLst>
        </pc:spChg>
        <pc:spChg chg="mod">
          <ac:chgData name="김주연" userId="296ad838-52db-4b9c-826f-11cc6c42e464" providerId="ADAL" clId="{F84B65EB-6932-44CB-8797-61D589C7D3CC}" dt="2022-02-22T02:57:48.986" v="1353" actId="571"/>
          <ac:spMkLst>
            <pc:docMk/>
            <pc:sldMk cId="303880489" sldId="1883"/>
            <ac:spMk id="42" creationId="{F952629C-CAB2-49AC-BF38-A13CE073ABA3}"/>
          </ac:spMkLst>
        </pc:spChg>
        <pc:spChg chg="mod">
          <ac:chgData name="김주연" userId="296ad838-52db-4b9c-826f-11cc6c42e464" providerId="ADAL" clId="{F84B65EB-6932-44CB-8797-61D589C7D3CC}" dt="2022-02-22T02:59:16.747" v="1375" actId="571"/>
          <ac:spMkLst>
            <pc:docMk/>
            <pc:sldMk cId="303880489" sldId="1883"/>
            <ac:spMk id="45" creationId="{EE296C49-CA9D-4961-942A-E10F7BC494DF}"/>
          </ac:spMkLst>
        </pc:spChg>
        <pc:spChg chg="mod">
          <ac:chgData name="김주연" userId="296ad838-52db-4b9c-826f-11cc6c42e464" providerId="ADAL" clId="{F84B65EB-6932-44CB-8797-61D589C7D3CC}" dt="2022-02-22T03:13:00.228" v="2856"/>
          <ac:spMkLst>
            <pc:docMk/>
            <pc:sldMk cId="303880489" sldId="1883"/>
            <ac:spMk id="46" creationId="{00E6F966-4D72-46C5-8F0B-842FDD2B2EA5}"/>
          </ac:spMkLst>
        </pc:spChg>
        <pc:spChg chg="add mod">
          <ac:chgData name="김주연" userId="296ad838-52db-4b9c-826f-11cc6c42e464" providerId="ADAL" clId="{F84B65EB-6932-44CB-8797-61D589C7D3CC}" dt="2022-02-22T03:00:44.313" v="1530" actId="571"/>
          <ac:spMkLst>
            <pc:docMk/>
            <pc:sldMk cId="303880489" sldId="1883"/>
            <ac:spMk id="48" creationId="{CE0B93CF-A1F4-4F70-83F5-27E343702381}"/>
          </ac:spMkLst>
        </pc:spChg>
        <pc:spChg chg="del mod">
          <ac:chgData name="김주연" userId="296ad838-52db-4b9c-826f-11cc6c42e464" providerId="ADAL" clId="{F84B65EB-6932-44CB-8797-61D589C7D3CC}" dt="2022-02-22T02:48:37.905" v="978" actId="478"/>
          <ac:spMkLst>
            <pc:docMk/>
            <pc:sldMk cId="303880489" sldId="1883"/>
            <ac:spMk id="77" creationId="{269CC5BA-D4AD-4BFB-AC5B-70DB0CA0A763}"/>
          </ac:spMkLst>
        </pc:spChg>
        <pc:spChg chg="del">
          <ac:chgData name="김주연" userId="296ad838-52db-4b9c-826f-11cc6c42e464" providerId="ADAL" clId="{F84B65EB-6932-44CB-8797-61D589C7D3CC}" dt="2022-02-22T02:48:44.290" v="982" actId="478"/>
          <ac:spMkLst>
            <pc:docMk/>
            <pc:sldMk cId="303880489" sldId="1883"/>
            <ac:spMk id="85" creationId="{00000000-0000-0000-0000-000000000000}"/>
          </ac:spMkLst>
        </pc:spChg>
        <pc:spChg chg="del">
          <ac:chgData name="김주연" userId="296ad838-52db-4b9c-826f-11cc6c42e464" providerId="ADAL" clId="{F84B65EB-6932-44CB-8797-61D589C7D3CC}" dt="2022-02-22T02:48:42.970" v="981" actId="478"/>
          <ac:spMkLst>
            <pc:docMk/>
            <pc:sldMk cId="303880489" sldId="1883"/>
            <ac:spMk id="95" creationId="{00000000-0000-0000-0000-000000000000}"/>
          </ac:spMkLst>
        </pc:spChg>
        <pc:grpChg chg="add mod">
          <ac:chgData name="김주연" userId="296ad838-52db-4b9c-826f-11cc6c42e464" providerId="ADAL" clId="{F84B65EB-6932-44CB-8797-61D589C7D3CC}" dt="2022-02-22T02:52:11.221" v="1192" actId="1076"/>
          <ac:grpSpMkLst>
            <pc:docMk/>
            <pc:sldMk cId="303880489" sldId="1883"/>
            <ac:grpSpMk id="28" creationId="{07F8F8F4-ADAA-44F3-A02A-D9278ACCB07A}"/>
          </ac:grpSpMkLst>
        </pc:grpChg>
        <pc:grpChg chg="add mod">
          <ac:chgData name="김주연" userId="296ad838-52db-4b9c-826f-11cc6c42e464" providerId="ADAL" clId="{F84B65EB-6932-44CB-8797-61D589C7D3CC}" dt="2022-02-22T02:52:20.713" v="1198" actId="1076"/>
          <ac:grpSpMkLst>
            <pc:docMk/>
            <pc:sldMk cId="303880489" sldId="1883"/>
            <ac:grpSpMk id="31" creationId="{FAB89BA9-32B7-4187-9832-FB38A54083B0}"/>
          </ac:grpSpMkLst>
        </pc:grpChg>
        <pc:grpChg chg="add mod">
          <ac:chgData name="김주연" userId="296ad838-52db-4b9c-826f-11cc6c42e464" providerId="ADAL" clId="{F84B65EB-6932-44CB-8797-61D589C7D3CC}" dt="2022-02-22T02:57:48.986" v="1353" actId="571"/>
          <ac:grpSpMkLst>
            <pc:docMk/>
            <pc:sldMk cId="303880489" sldId="1883"/>
            <ac:grpSpMk id="36" creationId="{FAE30E72-016A-408E-837E-FF77C7D742EB}"/>
          </ac:grpSpMkLst>
        </pc:grpChg>
        <pc:grpChg chg="mod">
          <ac:chgData name="김주연" userId="296ad838-52db-4b9c-826f-11cc6c42e464" providerId="ADAL" clId="{F84B65EB-6932-44CB-8797-61D589C7D3CC}" dt="2022-02-22T02:57:48.986" v="1353" actId="571"/>
          <ac:grpSpMkLst>
            <pc:docMk/>
            <pc:sldMk cId="303880489" sldId="1883"/>
            <ac:grpSpMk id="37" creationId="{CB5350B2-AB5E-4CC9-9BAB-410B13DA277A}"/>
          </ac:grpSpMkLst>
        </pc:grpChg>
        <pc:grpChg chg="add mod">
          <ac:chgData name="김주연" userId="296ad838-52db-4b9c-826f-11cc6c42e464" providerId="ADAL" clId="{F84B65EB-6932-44CB-8797-61D589C7D3CC}" dt="2022-02-22T02:59:16.747" v="1375" actId="571"/>
          <ac:grpSpMkLst>
            <pc:docMk/>
            <pc:sldMk cId="303880489" sldId="1883"/>
            <ac:grpSpMk id="44" creationId="{0CF57D3C-AF54-46C5-A488-4BD9F251BF0D}"/>
          </ac:grpSpMkLst>
        </pc:grpChg>
        <pc:grpChg chg="mod">
          <ac:chgData name="김주연" userId="296ad838-52db-4b9c-826f-11cc6c42e464" providerId="ADAL" clId="{F84B65EB-6932-44CB-8797-61D589C7D3CC}" dt="2022-02-22T02:52:18.699" v="1197" actId="1076"/>
          <ac:grpSpMkLst>
            <pc:docMk/>
            <pc:sldMk cId="303880489" sldId="1883"/>
            <ac:grpSpMk id="87" creationId="{125C194A-CE6D-4331-A6F1-EDBDDA1F930A}"/>
          </ac:grpSpMkLst>
        </pc:grpChg>
        <pc:grpChg chg="del">
          <ac:chgData name="김주연" userId="296ad838-52db-4b9c-826f-11cc6c42e464" providerId="ADAL" clId="{F84B65EB-6932-44CB-8797-61D589C7D3CC}" dt="2022-02-22T02:48:44.290" v="982" actId="478"/>
          <ac:grpSpMkLst>
            <pc:docMk/>
            <pc:sldMk cId="303880489" sldId="1883"/>
            <ac:grpSpMk id="96" creationId="{10B6341B-199C-4A1A-B785-6B0E53D909D1}"/>
          </ac:grpSpMkLst>
        </pc:grpChg>
        <pc:grpChg chg="del">
          <ac:chgData name="김주연" userId="296ad838-52db-4b9c-826f-11cc6c42e464" providerId="ADAL" clId="{F84B65EB-6932-44CB-8797-61D589C7D3CC}" dt="2022-02-22T02:48:40.242" v="979" actId="478"/>
          <ac:grpSpMkLst>
            <pc:docMk/>
            <pc:sldMk cId="303880489" sldId="1883"/>
            <ac:grpSpMk id="99" creationId="{10B6341B-199C-4A1A-B785-6B0E53D909D1}"/>
          </ac:grpSpMkLst>
        </pc:grpChg>
        <pc:graphicFrameChg chg="mod modGraphic">
          <ac:chgData name="김주연" userId="296ad838-52db-4b9c-826f-11cc6c42e464" providerId="ADAL" clId="{F84B65EB-6932-44CB-8797-61D589C7D3CC}" dt="2022-02-22T03:01:08.189" v="1549"/>
          <ac:graphicFrameMkLst>
            <pc:docMk/>
            <pc:sldMk cId="303880489" sldId="1883"/>
            <ac:graphicFrameMk id="3" creationId="{33ED9388-C571-4B3F-A9D6-4C137EF67F3C}"/>
          </ac:graphicFrameMkLst>
        </pc:graphicFrameChg>
        <pc:graphicFrameChg chg="mod modGraphic">
          <ac:chgData name="김주연" userId="296ad838-52db-4b9c-826f-11cc6c42e464" providerId="ADAL" clId="{F84B65EB-6932-44CB-8797-61D589C7D3CC}" dt="2022-02-22T03:13:02.280" v="2860"/>
          <ac:graphicFrameMkLst>
            <pc:docMk/>
            <pc:sldMk cId="303880489" sldId="1883"/>
            <ac:graphicFrameMk id="320" creationId="{2EDC77AE-1ED8-4000-AA87-665C3BA6BC25}"/>
          </ac:graphicFrameMkLst>
        </pc:graphicFrameChg>
        <pc:picChg chg="add mod">
          <ac:chgData name="김주연" userId="296ad838-52db-4b9c-826f-11cc6c42e464" providerId="ADAL" clId="{F84B65EB-6932-44CB-8797-61D589C7D3CC}" dt="2022-02-22T02:48:58.175" v="1003" actId="14100"/>
          <ac:picMkLst>
            <pc:docMk/>
            <pc:sldMk cId="303880489" sldId="1883"/>
            <ac:picMk id="27" creationId="{E85C635E-A01F-4BAF-ADBE-5681A2CB0124}"/>
          </ac:picMkLst>
        </pc:picChg>
        <pc:picChg chg="add mod modCrop">
          <ac:chgData name="김주연" userId="296ad838-52db-4b9c-826f-11cc6c42e464" providerId="ADAL" clId="{F84B65EB-6932-44CB-8797-61D589C7D3CC}" dt="2022-02-22T02:53:15.041" v="1352" actId="1038"/>
          <ac:picMkLst>
            <pc:docMk/>
            <pc:sldMk cId="303880489" sldId="1883"/>
            <ac:picMk id="35" creationId="{9D3803C9-30EC-45A7-AE9F-B133AE1E8E9C}"/>
          </ac:picMkLst>
        </pc:picChg>
        <pc:picChg chg="add mod">
          <ac:chgData name="김주연" userId="296ad838-52db-4b9c-826f-11cc6c42e464" providerId="ADAL" clId="{F84B65EB-6932-44CB-8797-61D589C7D3CC}" dt="2022-02-22T02:57:57.773" v="1370" actId="1038"/>
          <ac:picMkLst>
            <pc:docMk/>
            <pc:sldMk cId="303880489" sldId="1883"/>
            <ac:picMk id="43" creationId="{174BA0FA-1C7D-4A79-BFD3-ADFB6867C18E}"/>
          </ac:picMkLst>
        </pc:picChg>
        <pc:picChg chg="add mod modCrop">
          <ac:chgData name="김주연" userId="296ad838-52db-4b9c-826f-11cc6c42e464" providerId="ADAL" clId="{F84B65EB-6932-44CB-8797-61D589C7D3CC}" dt="2022-02-22T03:00:52.113" v="1541" actId="1036"/>
          <ac:picMkLst>
            <pc:docMk/>
            <pc:sldMk cId="303880489" sldId="1883"/>
            <ac:picMk id="47" creationId="{2230FEAF-315B-4A66-AB59-1C91EC16B779}"/>
          </ac:picMkLst>
        </pc:picChg>
        <pc:picChg chg="add del mod">
          <ac:chgData name="김주연" userId="296ad838-52db-4b9c-826f-11cc6c42e464" providerId="ADAL" clId="{F84B65EB-6932-44CB-8797-61D589C7D3CC}" dt="2022-02-22T03:01:29.723" v="1563"/>
          <ac:picMkLst>
            <pc:docMk/>
            <pc:sldMk cId="303880489" sldId="1883"/>
            <ac:picMk id="49" creationId="{4D3518BC-83C8-4A29-AEB3-0F918B8FC45C}"/>
          </ac:picMkLst>
        </pc:picChg>
        <pc:picChg chg="del">
          <ac:chgData name="김주연" userId="296ad838-52db-4b9c-826f-11cc6c42e464" providerId="ADAL" clId="{F84B65EB-6932-44CB-8797-61D589C7D3CC}" dt="2022-02-22T02:48:34.681" v="976" actId="478"/>
          <ac:picMkLst>
            <pc:docMk/>
            <pc:sldMk cId="303880489" sldId="1883"/>
            <ac:picMk id="86" creationId="{610B47A2-ECE6-44D6-99B2-EE001D1EB829}"/>
          </ac:picMkLst>
        </pc:picChg>
        <pc:picChg chg="del">
          <ac:chgData name="김주연" userId="296ad838-52db-4b9c-826f-11cc6c42e464" providerId="ADAL" clId="{F84B65EB-6932-44CB-8797-61D589C7D3CC}" dt="2022-02-22T02:48:40.242" v="979" actId="478"/>
          <ac:picMkLst>
            <pc:docMk/>
            <pc:sldMk cId="303880489" sldId="1883"/>
            <ac:picMk id="93" creationId="{96C175F7-3E95-4889-B47A-2BF741700FC2}"/>
          </ac:picMkLst>
        </pc:picChg>
        <pc:picChg chg="del">
          <ac:chgData name="김주연" userId="296ad838-52db-4b9c-826f-11cc6c42e464" providerId="ADAL" clId="{F84B65EB-6932-44CB-8797-61D589C7D3CC}" dt="2022-02-22T02:48:40.737" v="980" actId="478"/>
          <ac:picMkLst>
            <pc:docMk/>
            <pc:sldMk cId="303880489" sldId="1883"/>
            <ac:picMk id="94" creationId="{ACF09959-238F-4171-9AAD-D6F85E8FC0D4}"/>
          </ac:picMkLst>
        </pc:picChg>
      </pc:sldChg>
      <pc:sldChg chg="addSp delSp modSp mod">
        <pc:chgData name="김주연" userId="296ad838-52db-4b9c-826f-11cc6c42e464" providerId="ADAL" clId="{F84B65EB-6932-44CB-8797-61D589C7D3CC}" dt="2022-02-22T03:03:23.345" v="1718" actId="478"/>
        <pc:sldMkLst>
          <pc:docMk/>
          <pc:sldMk cId="4156345949" sldId="1884"/>
        </pc:sldMkLst>
        <pc:spChg chg="add mod">
          <ac:chgData name="김주연" userId="296ad838-52db-4b9c-826f-11cc6c42e464" providerId="ADAL" clId="{F84B65EB-6932-44CB-8797-61D589C7D3CC}" dt="2022-02-22T03:01:19.413" v="1555"/>
          <ac:spMkLst>
            <pc:docMk/>
            <pc:sldMk cId="4156345949" sldId="1884"/>
            <ac:spMk id="12" creationId="{77DCCC7C-F9D0-44BC-BC2F-CD86A8EA7EF7}"/>
          </ac:spMkLst>
        </pc:spChg>
        <pc:spChg chg="add mod">
          <ac:chgData name="김주연" userId="296ad838-52db-4b9c-826f-11cc6c42e464" providerId="ADAL" clId="{F84B65EB-6932-44CB-8797-61D589C7D3CC}" dt="2022-02-22T03:03:19.241" v="1716" actId="1037"/>
          <ac:spMkLst>
            <pc:docMk/>
            <pc:sldMk cId="4156345949" sldId="1884"/>
            <ac:spMk id="13" creationId="{EFFEFEBE-46F2-4DC5-B866-AFD5BB8362D7}"/>
          </ac:spMkLst>
        </pc:spChg>
        <pc:spChg chg="add mod">
          <ac:chgData name="김주연" userId="296ad838-52db-4b9c-826f-11cc6c42e464" providerId="ADAL" clId="{F84B65EB-6932-44CB-8797-61D589C7D3CC}" dt="2022-02-22T03:01:19.413" v="1555"/>
          <ac:spMkLst>
            <pc:docMk/>
            <pc:sldMk cId="4156345949" sldId="1884"/>
            <ac:spMk id="14" creationId="{BB0B9614-F5C3-421F-9B0C-3BCEA247F4B5}"/>
          </ac:spMkLst>
        </pc:spChg>
        <pc:spChg chg="add mod">
          <ac:chgData name="김주연" userId="296ad838-52db-4b9c-826f-11cc6c42e464" providerId="ADAL" clId="{F84B65EB-6932-44CB-8797-61D589C7D3CC}" dt="2022-02-22T03:01:19.413" v="1555"/>
          <ac:spMkLst>
            <pc:docMk/>
            <pc:sldMk cId="4156345949" sldId="1884"/>
            <ac:spMk id="15" creationId="{DC744D24-E07F-4DCE-BD18-6108EEB35262}"/>
          </ac:spMkLst>
        </pc:spChg>
        <pc:spChg chg="add del mod">
          <ac:chgData name="김주연" userId="296ad838-52db-4b9c-826f-11cc6c42e464" providerId="ADAL" clId="{F84B65EB-6932-44CB-8797-61D589C7D3CC}" dt="2022-02-22T03:01:33.585" v="1565" actId="478"/>
          <ac:spMkLst>
            <pc:docMk/>
            <pc:sldMk cId="4156345949" sldId="1884"/>
            <ac:spMk id="17" creationId="{F627BF9A-48F5-48B5-BC54-612DA905B471}"/>
          </ac:spMkLst>
        </pc:spChg>
        <pc:spChg chg="mod">
          <ac:chgData name="김주연" userId="296ad838-52db-4b9c-826f-11cc6c42e464" providerId="ADAL" clId="{F84B65EB-6932-44CB-8797-61D589C7D3CC}" dt="2022-02-22T03:01:36.389" v="1566"/>
          <ac:spMkLst>
            <pc:docMk/>
            <pc:sldMk cId="4156345949" sldId="1884"/>
            <ac:spMk id="20" creationId="{9C929892-9564-4E7A-B729-004C15882662}"/>
          </ac:spMkLst>
        </pc:spChg>
        <pc:spChg chg="mod">
          <ac:chgData name="김주연" userId="296ad838-52db-4b9c-826f-11cc6c42e464" providerId="ADAL" clId="{F84B65EB-6932-44CB-8797-61D589C7D3CC}" dt="2022-02-22T03:01:36.389" v="1566"/>
          <ac:spMkLst>
            <pc:docMk/>
            <pc:sldMk cId="4156345949" sldId="1884"/>
            <ac:spMk id="21" creationId="{39CEBDDB-1D9C-4E0E-ABAC-16FBC50BD29B}"/>
          </ac:spMkLst>
        </pc:spChg>
        <pc:spChg chg="mod">
          <ac:chgData name="김주연" userId="296ad838-52db-4b9c-826f-11cc6c42e464" providerId="ADAL" clId="{F84B65EB-6932-44CB-8797-61D589C7D3CC}" dt="2022-02-22T03:01:36.389" v="1566"/>
          <ac:spMkLst>
            <pc:docMk/>
            <pc:sldMk cId="4156345949" sldId="1884"/>
            <ac:spMk id="22" creationId="{BFD5B240-5444-454C-90BD-A395D4DC882E}"/>
          </ac:spMkLst>
        </pc:spChg>
        <pc:spChg chg="mod">
          <ac:chgData name="김주연" userId="296ad838-52db-4b9c-826f-11cc6c42e464" providerId="ADAL" clId="{F84B65EB-6932-44CB-8797-61D589C7D3CC}" dt="2022-02-22T03:01:36.389" v="1566"/>
          <ac:spMkLst>
            <pc:docMk/>
            <pc:sldMk cId="4156345949" sldId="1884"/>
            <ac:spMk id="23" creationId="{B0A64FB5-58D9-4707-BC26-606FA3570D97}"/>
          </ac:spMkLst>
        </pc:spChg>
        <pc:spChg chg="add mod">
          <ac:chgData name="김주연" userId="296ad838-52db-4b9c-826f-11cc6c42e464" providerId="ADAL" clId="{F84B65EB-6932-44CB-8797-61D589C7D3CC}" dt="2022-02-22T03:02:15.451" v="1599" actId="113"/>
          <ac:spMkLst>
            <pc:docMk/>
            <pc:sldMk cId="4156345949" sldId="1884"/>
            <ac:spMk id="26" creationId="{73BD55E3-CCF6-48F1-8C30-AE38B8B372E0}"/>
          </ac:spMkLst>
        </pc:spChg>
        <pc:spChg chg="mod">
          <ac:chgData name="김주연" userId="296ad838-52db-4b9c-826f-11cc6c42e464" providerId="ADAL" clId="{F84B65EB-6932-44CB-8797-61D589C7D3CC}" dt="2022-02-22T03:02:31.861" v="1602" actId="571"/>
          <ac:spMkLst>
            <pc:docMk/>
            <pc:sldMk cId="4156345949" sldId="1884"/>
            <ac:spMk id="31" creationId="{ABB5E8ED-D321-4874-9045-C06C91E5DA17}"/>
          </ac:spMkLst>
        </pc:spChg>
        <pc:spChg chg="mod">
          <ac:chgData name="김주연" userId="296ad838-52db-4b9c-826f-11cc6c42e464" providerId="ADAL" clId="{F84B65EB-6932-44CB-8797-61D589C7D3CC}" dt="2022-02-22T03:02:31.861" v="1602" actId="571"/>
          <ac:spMkLst>
            <pc:docMk/>
            <pc:sldMk cId="4156345949" sldId="1884"/>
            <ac:spMk id="32" creationId="{4ECE0F78-09B4-44FC-A7B2-C3DC63E14E39}"/>
          </ac:spMkLst>
        </pc:spChg>
        <pc:spChg chg="mod">
          <ac:chgData name="김주연" userId="296ad838-52db-4b9c-826f-11cc6c42e464" providerId="ADAL" clId="{F84B65EB-6932-44CB-8797-61D589C7D3CC}" dt="2022-02-22T03:02:31.861" v="1602" actId="571"/>
          <ac:spMkLst>
            <pc:docMk/>
            <pc:sldMk cId="4156345949" sldId="1884"/>
            <ac:spMk id="33" creationId="{C613D87B-C4A0-41BD-89B9-6548B3FA8384}"/>
          </ac:spMkLst>
        </pc:spChg>
        <pc:spChg chg="mod">
          <ac:chgData name="김주연" userId="296ad838-52db-4b9c-826f-11cc6c42e464" providerId="ADAL" clId="{F84B65EB-6932-44CB-8797-61D589C7D3CC}" dt="2022-02-22T03:02:31.861" v="1602" actId="571"/>
          <ac:spMkLst>
            <pc:docMk/>
            <pc:sldMk cId="4156345949" sldId="1884"/>
            <ac:spMk id="34" creationId="{E42E6700-3FDF-473F-BF33-A69A7DDE2B35}"/>
          </ac:spMkLst>
        </pc:spChg>
        <pc:spChg chg="mod">
          <ac:chgData name="김주연" userId="296ad838-52db-4b9c-826f-11cc6c42e464" providerId="ADAL" clId="{F84B65EB-6932-44CB-8797-61D589C7D3CC}" dt="2022-02-22T03:01:23.999" v="1559"/>
          <ac:spMkLst>
            <pc:docMk/>
            <pc:sldMk cId="4156345949" sldId="1884"/>
            <ac:spMk id="98" creationId="{5838B35D-B3FB-4D79-9F3D-A50657FEA999}"/>
          </ac:spMkLst>
        </pc:spChg>
        <pc:grpChg chg="add mod ord">
          <ac:chgData name="김주연" userId="296ad838-52db-4b9c-826f-11cc6c42e464" providerId="ADAL" clId="{F84B65EB-6932-44CB-8797-61D589C7D3CC}" dt="2022-02-22T03:01:37.656" v="1567" actId="167"/>
          <ac:grpSpMkLst>
            <pc:docMk/>
            <pc:sldMk cId="4156345949" sldId="1884"/>
            <ac:grpSpMk id="18" creationId="{7D1AD1A4-1C82-4A56-AA8C-9A2796E60919}"/>
          </ac:grpSpMkLst>
        </pc:grpChg>
        <pc:grpChg chg="mod">
          <ac:chgData name="김주연" userId="296ad838-52db-4b9c-826f-11cc6c42e464" providerId="ADAL" clId="{F84B65EB-6932-44CB-8797-61D589C7D3CC}" dt="2022-02-22T03:01:36.389" v="1566"/>
          <ac:grpSpMkLst>
            <pc:docMk/>
            <pc:sldMk cId="4156345949" sldId="1884"/>
            <ac:grpSpMk id="19" creationId="{E480898A-9626-43F9-964B-E73CCCEB4826}"/>
          </ac:grpSpMkLst>
        </pc:grpChg>
        <pc:grpChg chg="add mod ord">
          <ac:chgData name="김주연" userId="296ad838-52db-4b9c-826f-11cc6c42e464" providerId="ADAL" clId="{F84B65EB-6932-44CB-8797-61D589C7D3CC}" dt="2022-02-22T03:02:36.139" v="1605" actId="167"/>
          <ac:grpSpMkLst>
            <pc:docMk/>
            <pc:sldMk cId="4156345949" sldId="1884"/>
            <ac:grpSpMk id="29" creationId="{AC83F7F4-6DE6-4501-A61B-AEFA644B6B15}"/>
          </ac:grpSpMkLst>
        </pc:grpChg>
        <pc:grpChg chg="mod">
          <ac:chgData name="김주연" userId="296ad838-52db-4b9c-826f-11cc6c42e464" providerId="ADAL" clId="{F84B65EB-6932-44CB-8797-61D589C7D3CC}" dt="2022-02-22T03:02:31.861" v="1602" actId="571"/>
          <ac:grpSpMkLst>
            <pc:docMk/>
            <pc:sldMk cId="4156345949" sldId="1884"/>
            <ac:grpSpMk id="30" creationId="{0183453A-D3F3-4852-AAF9-632DB01AD25F}"/>
          </ac:grpSpMkLst>
        </pc:grpChg>
        <pc:grpChg chg="del mod">
          <ac:chgData name="김주연" userId="296ad838-52db-4b9c-826f-11cc6c42e464" providerId="ADAL" clId="{F84B65EB-6932-44CB-8797-61D589C7D3CC}" dt="2022-02-22T03:02:39.185" v="1606" actId="478"/>
          <ac:grpSpMkLst>
            <pc:docMk/>
            <pc:sldMk cId="4156345949" sldId="1884"/>
            <ac:grpSpMk id="96" creationId="{10B6341B-199C-4A1A-B785-6B0E53D909D1}"/>
          </ac:grpSpMkLst>
        </pc:grpChg>
        <pc:graphicFrameChg chg="mod modGraphic">
          <ac:chgData name="김주연" userId="296ad838-52db-4b9c-826f-11cc6c42e464" providerId="ADAL" clId="{F84B65EB-6932-44CB-8797-61D589C7D3CC}" dt="2022-02-22T03:00:57.075" v="1545"/>
          <ac:graphicFrameMkLst>
            <pc:docMk/>
            <pc:sldMk cId="4156345949" sldId="1884"/>
            <ac:graphicFrameMk id="3" creationId="{33ED9388-C571-4B3F-A9D6-4C137EF67F3C}"/>
          </ac:graphicFrameMkLst>
        </pc:graphicFrameChg>
        <pc:graphicFrameChg chg="del">
          <ac:chgData name="김주연" userId="296ad838-52db-4b9c-826f-11cc6c42e464" providerId="ADAL" clId="{F84B65EB-6932-44CB-8797-61D589C7D3CC}" dt="2022-02-22T03:03:23.345" v="1718" actId="478"/>
          <ac:graphicFrameMkLst>
            <pc:docMk/>
            <pc:sldMk cId="4156345949" sldId="1884"/>
            <ac:graphicFrameMk id="78" creationId="{0983AC19-6DF1-4D33-98C4-355689F41271}"/>
          </ac:graphicFrameMkLst>
        </pc:graphicFrameChg>
        <pc:graphicFrameChg chg="modGraphic">
          <ac:chgData name="김주연" userId="296ad838-52db-4b9c-826f-11cc6c42e464" providerId="ADAL" clId="{F84B65EB-6932-44CB-8797-61D589C7D3CC}" dt="2022-02-22T03:03:22.334" v="1717" actId="2165"/>
          <ac:graphicFrameMkLst>
            <pc:docMk/>
            <pc:sldMk cId="4156345949" sldId="1884"/>
            <ac:graphicFrameMk id="320" creationId="{2EDC77AE-1ED8-4000-AA87-665C3BA6BC25}"/>
          </ac:graphicFrameMkLst>
        </pc:graphicFrameChg>
        <pc:picChg chg="add del mod">
          <ac:chgData name="김주연" userId="296ad838-52db-4b9c-826f-11cc6c42e464" providerId="ADAL" clId="{F84B65EB-6932-44CB-8797-61D589C7D3CC}" dt="2022-02-22T03:01:27.746" v="1561"/>
          <ac:picMkLst>
            <pc:docMk/>
            <pc:sldMk cId="4156345949" sldId="1884"/>
            <ac:picMk id="16" creationId="{DF8E235C-5E5C-4E25-B1A6-F5314ABFD4F5}"/>
          </ac:picMkLst>
        </pc:picChg>
        <pc:picChg chg="add mod">
          <ac:chgData name="김주연" userId="296ad838-52db-4b9c-826f-11cc6c42e464" providerId="ADAL" clId="{F84B65EB-6932-44CB-8797-61D589C7D3CC}" dt="2022-02-22T03:01:58.225" v="1588" actId="1037"/>
          <ac:picMkLst>
            <pc:docMk/>
            <pc:sldMk cId="4156345949" sldId="1884"/>
            <ac:picMk id="24" creationId="{A573F010-FAC5-4B35-9460-0F1AC2FC3897}"/>
          </ac:picMkLst>
        </pc:picChg>
        <pc:picChg chg="add mod modCrop">
          <ac:chgData name="김주연" userId="296ad838-52db-4b9c-826f-11cc6c42e464" providerId="ADAL" clId="{F84B65EB-6932-44CB-8797-61D589C7D3CC}" dt="2022-02-22T03:01:56.560" v="1584" actId="1035"/>
          <ac:picMkLst>
            <pc:docMk/>
            <pc:sldMk cId="4156345949" sldId="1884"/>
            <ac:picMk id="25" creationId="{7F05C6D4-C9A1-49CB-B846-913542F824FB}"/>
          </ac:picMkLst>
        </pc:picChg>
        <pc:picChg chg="add mod">
          <ac:chgData name="김주연" userId="296ad838-52db-4b9c-826f-11cc6c42e464" providerId="ADAL" clId="{F84B65EB-6932-44CB-8797-61D589C7D3CC}" dt="2022-02-22T03:02:56.804" v="1650" actId="14100"/>
          <ac:picMkLst>
            <pc:docMk/>
            <pc:sldMk cId="4156345949" sldId="1884"/>
            <ac:picMk id="27" creationId="{3ECF56A1-9E80-4635-8176-43A1BABBDA88}"/>
          </ac:picMkLst>
        </pc:picChg>
        <pc:picChg chg="del">
          <ac:chgData name="김주연" userId="296ad838-52db-4b9c-826f-11cc6c42e464" providerId="ADAL" clId="{F84B65EB-6932-44CB-8797-61D589C7D3CC}" dt="2022-02-22T03:01:12.600" v="1554" actId="478"/>
          <ac:picMkLst>
            <pc:docMk/>
            <pc:sldMk cId="4156345949" sldId="1884"/>
            <ac:picMk id="28" creationId="{F7A6D9BB-2E60-4135-8CEB-A0E06201A43E}"/>
          </ac:picMkLst>
        </pc:picChg>
        <pc:picChg chg="add del mod">
          <ac:chgData name="김주연" userId="296ad838-52db-4b9c-826f-11cc6c42e464" providerId="ADAL" clId="{F84B65EB-6932-44CB-8797-61D589C7D3CC}" dt="2022-02-22T03:03:15.441" v="1710" actId="478"/>
          <ac:picMkLst>
            <pc:docMk/>
            <pc:sldMk cId="4156345949" sldId="1884"/>
            <ac:picMk id="35" creationId="{414632FE-0231-4A55-B5DC-3B459B1B2D20}"/>
          </ac:picMkLst>
        </pc:picChg>
      </pc:sldChg>
      <pc:sldChg chg="addSp delSp modSp add mod">
        <pc:chgData name="김주연" userId="296ad838-52db-4b9c-826f-11cc6c42e464" providerId="ADAL" clId="{F84B65EB-6932-44CB-8797-61D589C7D3CC}" dt="2022-02-22T03:13:45.896" v="2902" actId="2165"/>
        <pc:sldMkLst>
          <pc:docMk/>
          <pc:sldMk cId="2768937023" sldId="1885"/>
        </pc:sldMkLst>
        <pc:spChg chg="add mod">
          <ac:chgData name="김주연" userId="296ad838-52db-4b9c-826f-11cc6c42e464" providerId="ADAL" clId="{F84B65EB-6932-44CB-8797-61D589C7D3CC}" dt="2022-02-22T03:08:28.936" v="2274" actId="1076"/>
          <ac:spMkLst>
            <pc:docMk/>
            <pc:sldMk cId="2768937023" sldId="1885"/>
            <ac:spMk id="2" creationId="{94104611-606F-4CBD-986B-EAB3C8224758}"/>
          </ac:spMkLst>
        </pc:spChg>
        <pc:spChg chg="add mod">
          <ac:chgData name="김주연" userId="296ad838-52db-4b9c-826f-11cc6c42e464" providerId="ADAL" clId="{F84B65EB-6932-44CB-8797-61D589C7D3CC}" dt="2022-02-22T03:10:01.384" v="2582" actId="1035"/>
          <ac:spMkLst>
            <pc:docMk/>
            <pc:sldMk cId="2768937023" sldId="1885"/>
            <ac:spMk id="4" creationId="{E843549D-7F15-4401-B2F6-624C9D32B7CD}"/>
          </ac:spMkLst>
        </pc:spChg>
        <pc:spChg chg="del">
          <ac:chgData name="김주연" userId="296ad838-52db-4b9c-826f-11cc6c42e464" providerId="ADAL" clId="{F84B65EB-6932-44CB-8797-61D589C7D3CC}" dt="2022-02-22T03:03:35.368" v="1726" actId="478"/>
          <ac:spMkLst>
            <pc:docMk/>
            <pc:sldMk cId="2768937023" sldId="1885"/>
            <ac:spMk id="12" creationId="{77DCCC7C-F9D0-44BC-BC2F-CD86A8EA7EF7}"/>
          </ac:spMkLst>
        </pc:spChg>
        <pc:spChg chg="del">
          <ac:chgData name="김주연" userId="296ad838-52db-4b9c-826f-11cc6c42e464" providerId="ADAL" clId="{F84B65EB-6932-44CB-8797-61D589C7D3CC}" dt="2022-02-22T03:03:33.393" v="1724" actId="478"/>
          <ac:spMkLst>
            <pc:docMk/>
            <pc:sldMk cId="2768937023" sldId="1885"/>
            <ac:spMk id="13" creationId="{EFFEFEBE-46F2-4DC5-B866-AFD5BB8362D7}"/>
          </ac:spMkLst>
        </pc:spChg>
        <pc:spChg chg="del">
          <ac:chgData name="김주연" userId="296ad838-52db-4b9c-826f-11cc6c42e464" providerId="ADAL" clId="{F84B65EB-6932-44CB-8797-61D589C7D3CC}" dt="2022-02-22T03:03:36.145" v="1727" actId="478"/>
          <ac:spMkLst>
            <pc:docMk/>
            <pc:sldMk cId="2768937023" sldId="1885"/>
            <ac:spMk id="14" creationId="{BB0B9614-F5C3-421F-9B0C-3BCEA247F4B5}"/>
          </ac:spMkLst>
        </pc:spChg>
        <pc:spChg chg="del">
          <ac:chgData name="김주연" userId="296ad838-52db-4b9c-826f-11cc6c42e464" providerId="ADAL" clId="{F84B65EB-6932-44CB-8797-61D589C7D3CC}" dt="2022-02-22T03:03:47.768" v="1731" actId="478"/>
          <ac:spMkLst>
            <pc:docMk/>
            <pc:sldMk cId="2768937023" sldId="1885"/>
            <ac:spMk id="15" creationId="{DC744D24-E07F-4DCE-BD18-6108EEB35262}"/>
          </ac:spMkLst>
        </pc:spChg>
        <pc:spChg chg="del">
          <ac:chgData name="김주연" userId="296ad838-52db-4b9c-826f-11cc6c42e464" providerId="ADAL" clId="{F84B65EB-6932-44CB-8797-61D589C7D3CC}" dt="2022-02-22T03:03:32.400" v="1723" actId="478"/>
          <ac:spMkLst>
            <pc:docMk/>
            <pc:sldMk cId="2768937023" sldId="1885"/>
            <ac:spMk id="26" creationId="{73BD55E3-CCF6-48F1-8C30-AE38B8B372E0}"/>
          </ac:spMkLst>
        </pc:spChg>
        <pc:spChg chg="del">
          <ac:chgData name="김주연" userId="296ad838-52db-4b9c-826f-11cc6c42e464" providerId="ADAL" clId="{F84B65EB-6932-44CB-8797-61D589C7D3CC}" dt="2022-02-22T03:03:31.393" v="1722" actId="478"/>
          <ac:spMkLst>
            <pc:docMk/>
            <pc:sldMk cId="2768937023" sldId="1885"/>
            <ac:spMk id="32" creationId="{4ECE0F78-09B4-44FC-A7B2-C3DC63E14E39}"/>
          </ac:spMkLst>
        </pc:spChg>
        <pc:spChg chg="mod">
          <ac:chgData name="김주연" userId="296ad838-52db-4b9c-826f-11cc6c42e464" providerId="ADAL" clId="{F84B65EB-6932-44CB-8797-61D589C7D3CC}" dt="2022-02-22T03:04:10.925" v="1737"/>
          <ac:spMkLst>
            <pc:docMk/>
            <pc:sldMk cId="2768937023" sldId="1885"/>
            <ac:spMk id="37" creationId="{39229795-1CA9-4920-8062-D20119C66B1D}"/>
          </ac:spMkLst>
        </pc:spChg>
        <pc:spChg chg="mod">
          <ac:chgData name="김주연" userId="296ad838-52db-4b9c-826f-11cc6c42e464" providerId="ADAL" clId="{F84B65EB-6932-44CB-8797-61D589C7D3CC}" dt="2022-02-22T03:13:22.634" v="2885"/>
          <ac:spMkLst>
            <pc:docMk/>
            <pc:sldMk cId="2768937023" sldId="1885"/>
            <ac:spMk id="38" creationId="{3316F61E-7C3A-4EBE-99CD-E2C2981AD955}"/>
          </ac:spMkLst>
        </pc:spChg>
        <pc:spChg chg="mod">
          <ac:chgData name="김주연" userId="296ad838-52db-4b9c-826f-11cc6c42e464" providerId="ADAL" clId="{F84B65EB-6932-44CB-8797-61D589C7D3CC}" dt="2022-02-22T03:04:18.534" v="1742"/>
          <ac:spMkLst>
            <pc:docMk/>
            <pc:sldMk cId="2768937023" sldId="1885"/>
            <ac:spMk id="41" creationId="{D7F22465-3AAE-4422-B5A7-497A6C534B43}"/>
          </ac:spMkLst>
        </pc:spChg>
        <pc:spChg chg="mod">
          <ac:chgData name="김주연" userId="296ad838-52db-4b9c-826f-11cc6c42e464" providerId="ADAL" clId="{F84B65EB-6932-44CB-8797-61D589C7D3CC}" dt="2022-02-22T03:04:22.918" v="1747"/>
          <ac:spMkLst>
            <pc:docMk/>
            <pc:sldMk cId="2768937023" sldId="1885"/>
            <ac:spMk id="42" creationId="{D1BADA30-9F7D-4571-91A4-C88D638FA270}"/>
          </ac:spMkLst>
        </pc:spChg>
        <pc:spChg chg="add mod">
          <ac:chgData name="김주연" userId="296ad838-52db-4b9c-826f-11cc6c42e464" providerId="ADAL" clId="{F84B65EB-6932-44CB-8797-61D589C7D3CC}" dt="2022-02-22T03:05:26.448" v="1883" actId="1037"/>
          <ac:spMkLst>
            <pc:docMk/>
            <pc:sldMk cId="2768937023" sldId="1885"/>
            <ac:spMk id="43" creationId="{789A47DB-A540-4AAB-96C1-D9A2CDD1DC93}"/>
          </ac:spMkLst>
        </pc:spChg>
        <pc:spChg chg="add mod">
          <ac:chgData name="김주연" userId="296ad838-52db-4b9c-826f-11cc6c42e464" providerId="ADAL" clId="{F84B65EB-6932-44CB-8797-61D589C7D3CC}" dt="2022-02-22T03:10:09.736" v="2589" actId="14100"/>
          <ac:spMkLst>
            <pc:docMk/>
            <pc:sldMk cId="2768937023" sldId="1885"/>
            <ac:spMk id="44" creationId="{87261AE4-8A8A-47C6-A512-6E7D5BE0778F}"/>
          </ac:spMkLst>
        </pc:spChg>
        <pc:spChg chg="mod">
          <ac:chgData name="김주연" userId="296ad838-52db-4b9c-826f-11cc6c42e464" providerId="ADAL" clId="{F84B65EB-6932-44CB-8797-61D589C7D3CC}" dt="2022-02-22T03:06:03.837" v="1889"/>
          <ac:spMkLst>
            <pc:docMk/>
            <pc:sldMk cId="2768937023" sldId="1885"/>
            <ac:spMk id="46" creationId="{68BAA998-0733-4AB0-A20C-3F7B1A789B7A}"/>
          </ac:spMkLst>
        </pc:spChg>
        <pc:spChg chg="mod">
          <ac:chgData name="김주연" userId="296ad838-52db-4b9c-826f-11cc6c42e464" providerId="ADAL" clId="{F84B65EB-6932-44CB-8797-61D589C7D3CC}" dt="2022-02-22T03:13:24.666" v="2889"/>
          <ac:spMkLst>
            <pc:docMk/>
            <pc:sldMk cId="2768937023" sldId="1885"/>
            <ac:spMk id="47" creationId="{D3D0E7B1-5865-467A-9303-D14785EE18B1}"/>
          </ac:spMkLst>
        </pc:spChg>
        <pc:spChg chg="add mod">
          <ac:chgData name="김주연" userId="296ad838-52db-4b9c-826f-11cc6c42e464" providerId="ADAL" clId="{F84B65EB-6932-44CB-8797-61D589C7D3CC}" dt="2022-02-22T03:06:21.518" v="1926" actId="14100"/>
          <ac:spMkLst>
            <pc:docMk/>
            <pc:sldMk cId="2768937023" sldId="1885"/>
            <ac:spMk id="48" creationId="{461A015C-CA6F-4C7D-8090-0B7864D404F6}"/>
          </ac:spMkLst>
        </pc:spChg>
        <pc:spChg chg="mod">
          <ac:chgData name="김주연" userId="296ad838-52db-4b9c-826f-11cc6c42e464" providerId="ADAL" clId="{F84B65EB-6932-44CB-8797-61D589C7D3CC}" dt="2022-02-22T03:06:45.828" v="2033" actId="571"/>
          <ac:spMkLst>
            <pc:docMk/>
            <pc:sldMk cId="2768937023" sldId="1885"/>
            <ac:spMk id="51" creationId="{04487FC3-A57F-4795-B31F-702798DB5108}"/>
          </ac:spMkLst>
        </pc:spChg>
        <pc:spChg chg="mod">
          <ac:chgData name="김주연" userId="296ad838-52db-4b9c-826f-11cc6c42e464" providerId="ADAL" clId="{F84B65EB-6932-44CB-8797-61D589C7D3CC}" dt="2022-02-22T03:06:45.828" v="2033" actId="571"/>
          <ac:spMkLst>
            <pc:docMk/>
            <pc:sldMk cId="2768937023" sldId="1885"/>
            <ac:spMk id="52" creationId="{B689AA7F-BE51-4F0D-9467-9B618EE7799D}"/>
          </ac:spMkLst>
        </pc:spChg>
        <pc:spChg chg="add mod">
          <ac:chgData name="김주연" userId="296ad838-52db-4b9c-826f-11cc6c42e464" providerId="ADAL" clId="{F84B65EB-6932-44CB-8797-61D589C7D3CC}" dt="2022-02-22T03:06:45.828" v="2033" actId="571"/>
          <ac:spMkLst>
            <pc:docMk/>
            <pc:sldMk cId="2768937023" sldId="1885"/>
            <ac:spMk id="53" creationId="{856DCCAA-ADB5-4F1A-8BB5-F85E47385BB6}"/>
          </ac:spMkLst>
        </pc:spChg>
        <pc:spChg chg="mod">
          <ac:chgData name="김주연" userId="296ad838-52db-4b9c-826f-11cc6c42e464" providerId="ADAL" clId="{F84B65EB-6932-44CB-8797-61D589C7D3CC}" dt="2022-02-22T03:06:47.675" v="2035" actId="571"/>
          <ac:spMkLst>
            <pc:docMk/>
            <pc:sldMk cId="2768937023" sldId="1885"/>
            <ac:spMk id="56" creationId="{E921746D-5551-4F81-827B-6C63064112EE}"/>
          </ac:spMkLst>
        </pc:spChg>
        <pc:spChg chg="mod">
          <ac:chgData name="김주연" userId="296ad838-52db-4b9c-826f-11cc6c42e464" providerId="ADAL" clId="{F84B65EB-6932-44CB-8797-61D589C7D3CC}" dt="2022-02-22T03:06:47.675" v="2035" actId="571"/>
          <ac:spMkLst>
            <pc:docMk/>
            <pc:sldMk cId="2768937023" sldId="1885"/>
            <ac:spMk id="57" creationId="{740B1A09-3556-4A39-B8CB-94860CA2417B}"/>
          </ac:spMkLst>
        </pc:spChg>
        <pc:spChg chg="add mod">
          <ac:chgData name="김주연" userId="296ad838-52db-4b9c-826f-11cc6c42e464" providerId="ADAL" clId="{F84B65EB-6932-44CB-8797-61D589C7D3CC}" dt="2022-02-22T03:06:47.675" v="2035" actId="571"/>
          <ac:spMkLst>
            <pc:docMk/>
            <pc:sldMk cId="2768937023" sldId="1885"/>
            <ac:spMk id="58" creationId="{30F0B840-A778-4DEA-9BDA-D8D123CD5D64}"/>
          </ac:spMkLst>
        </pc:spChg>
        <pc:spChg chg="mod">
          <ac:chgData name="김주연" userId="296ad838-52db-4b9c-826f-11cc6c42e464" providerId="ADAL" clId="{F84B65EB-6932-44CB-8797-61D589C7D3CC}" dt="2022-02-22T03:06:50.534" v="2036" actId="571"/>
          <ac:spMkLst>
            <pc:docMk/>
            <pc:sldMk cId="2768937023" sldId="1885"/>
            <ac:spMk id="60" creationId="{8EEFF932-9817-44BB-AB2E-ECF1AC354035}"/>
          </ac:spMkLst>
        </pc:spChg>
        <pc:spChg chg="mod">
          <ac:chgData name="김주연" userId="296ad838-52db-4b9c-826f-11cc6c42e464" providerId="ADAL" clId="{F84B65EB-6932-44CB-8797-61D589C7D3CC}" dt="2022-02-22T03:13:30.155" v="2901"/>
          <ac:spMkLst>
            <pc:docMk/>
            <pc:sldMk cId="2768937023" sldId="1885"/>
            <ac:spMk id="61" creationId="{EFA85035-2BCF-44DC-BD44-08416BD9C65D}"/>
          </ac:spMkLst>
        </pc:spChg>
        <pc:spChg chg="add mod">
          <ac:chgData name="김주연" userId="296ad838-52db-4b9c-826f-11cc6c42e464" providerId="ADAL" clId="{F84B65EB-6932-44CB-8797-61D589C7D3CC}" dt="2022-02-22T03:06:52.409" v="2037" actId="1076"/>
          <ac:spMkLst>
            <pc:docMk/>
            <pc:sldMk cId="2768937023" sldId="1885"/>
            <ac:spMk id="62" creationId="{DFB91453-9F19-49F1-8C8C-F343A84F7A53}"/>
          </ac:spMkLst>
        </pc:spChg>
        <pc:spChg chg="mod">
          <ac:chgData name="김주연" userId="296ad838-52db-4b9c-826f-11cc6c42e464" providerId="ADAL" clId="{F84B65EB-6932-44CB-8797-61D589C7D3CC}" dt="2022-02-22T03:06:57.381" v="2038"/>
          <ac:spMkLst>
            <pc:docMk/>
            <pc:sldMk cId="2768937023" sldId="1885"/>
            <ac:spMk id="64" creationId="{911F4374-3825-46CF-B173-417B9F241C79}"/>
          </ac:spMkLst>
        </pc:spChg>
        <pc:spChg chg="mod">
          <ac:chgData name="김주연" userId="296ad838-52db-4b9c-826f-11cc6c42e464" providerId="ADAL" clId="{F84B65EB-6932-44CB-8797-61D589C7D3CC}" dt="2022-02-22T03:08:39.344" v="2279" actId="6549"/>
          <ac:spMkLst>
            <pc:docMk/>
            <pc:sldMk cId="2768937023" sldId="1885"/>
            <ac:spMk id="65" creationId="{6B0FFBD9-4BF9-4FE6-B660-9C0A5418D19C}"/>
          </ac:spMkLst>
        </pc:spChg>
        <pc:spChg chg="add del mod">
          <ac:chgData name="김주연" userId="296ad838-52db-4b9c-826f-11cc6c42e464" providerId="ADAL" clId="{F84B65EB-6932-44CB-8797-61D589C7D3CC}" dt="2022-02-22T03:08:41.543" v="2281" actId="478"/>
          <ac:spMkLst>
            <pc:docMk/>
            <pc:sldMk cId="2768937023" sldId="1885"/>
            <ac:spMk id="66" creationId="{435D490F-600E-47B3-B91C-EE586639AB4C}"/>
          </ac:spMkLst>
        </pc:spChg>
        <pc:spChg chg="mod">
          <ac:chgData name="김주연" userId="296ad838-52db-4b9c-826f-11cc6c42e464" providerId="ADAL" clId="{F84B65EB-6932-44CB-8797-61D589C7D3CC}" dt="2022-02-22T03:08:08.351" v="2202" actId="571"/>
          <ac:spMkLst>
            <pc:docMk/>
            <pc:sldMk cId="2768937023" sldId="1885"/>
            <ac:spMk id="68" creationId="{2658F58D-7A84-416F-B768-0B1020CAE6B5}"/>
          </ac:spMkLst>
        </pc:spChg>
        <pc:spChg chg="mod">
          <ac:chgData name="김주연" userId="296ad838-52db-4b9c-826f-11cc6c42e464" providerId="ADAL" clId="{F84B65EB-6932-44CB-8797-61D589C7D3CC}" dt="2022-02-22T03:13:26.671" v="2893"/>
          <ac:spMkLst>
            <pc:docMk/>
            <pc:sldMk cId="2768937023" sldId="1885"/>
            <ac:spMk id="69" creationId="{E9E2B6FE-B52F-4DC2-B885-425E37E1D0A0}"/>
          </ac:spMkLst>
        </pc:spChg>
        <pc:spChg chg="add mod">
          <ac:chgData name="김주연" userId="296ad838-52db-4b9c-826f-11cc6c42e464" providerId="ADAL" clId="{F84B65EB-6932-44CB-8797-61D589C7D3CC}" dt="2022-02-22T03:08:37.490" v="2278" actId="14100"/>
          <ac:spMkLst>
            <pc:docMk/>
            <pc:sldMk cId="2768937023" sldId="1885"/>
            <ac:spMk id="70" creationId="{A255E838-31D6-4B22-AA26-3D8345280D78}"/>
          </ac:spMkLst>
        </pc:spChg>
        <pc:spChg chg="mod">
          <ac:chgData name="김주연" userId="296ad838-52db-4b9c-826f-11cc6c42e464" providerId="ADAL" clId="{F84B65EB-6932-44CB-8797-61D589C7D3CC}" dt="2022-02-22T03:09:33.820" v="2446" actId="571"/>
          <ac:spMkLst>
            <pc:docMk/>
            <pc:sldMk cId="2768937023" sldId="1885"/>
            <ac:spMk id="72" creationId="{384C9840-AB16-4B5C-AA05-60FCF5ACDF25}"/>
          </ac:spMkLst>
        </pc:spChg>
        <pc:spChg chg="mod">
          <ac:chgData name="김주연" userId="296ad838-52db-4b9c-826f-11cc6c42e464" providerId="ADAL" clId="{F84B65EB-6932-44CB-8797-61D589C7D3CC}" dt="2022-02-22T03:13:28.747" v="2897"/>
          <ac:spMkLst>
            <pc:docMk/>
            <pc:sldMk cId="2768937023" sldId="1885"/>
            <ac:spMk id="73" creationId="{CD1C4D66-95BC-4F5A-99E1-20AEA79D34AF}"/>
          </ac:spMkLst>
        </pc:spChg>
        <pc:spChg chg="add mod">
          <ac:chgData name="김주연" userId="296ad838-52db-4b9c-826f-11cc6c42e464" providerId="ADAL" clId="{F84B65EB-6932-44CB-8797-61D589C7D3CC}" dt="2022-02-22T03:09:36.672" v="2447" actId="1076"/>
          <ac:spMkLst>
            <pc:docMk/>
            <pc:sldMk cId="2768937023" sldId="1885"/>
            <ac:spMk id="74" creationId="{E9DAED0E-23F6-4A65-89EE-958356C8EC28}"/>
          </ac:spMkLst>
        </pc:spChg>
        <pc:spChg chg="add mod">
          <ac:chgData name="김주연" userId="296ad838-52db-4b9c-826f-11cc6c42e464" providerId="ADAL" clId="{F84B65EB-6932-44CB-8797-61D589C7D3CC}" dt="2022-02-22T03:09:36.672" v="2447" actId="1076"/>
          <ac:spMkLst>
            <pc:docMk/>
            <pc:sldMk cId="2768937023" sldId="1885"/>
            <ac:spMk id="75" creationId="{65022652-5CE9-4524-BD40-0017F84A9288}"/>
          </ac:spMkLst>
        </pc:spChg>
        <pc:spChg chg="mod">
          <ac:chgData name="김주연" userId="296ad838-52db-4b9c-826f-11cc6c42e464" providerId="ADAL" clId="{F84B65EB-6932-44CB-8797-61D589C7D3CC}" dt="2022-02-22T03:10:12.980" v="2590"/>
          <ac:spMkLst>
            <pc:docMk/>
            <pc:sldMk cId="2768937023" sldId="1885"/>
            <ac:spMk id="79" creationId="{2BBAA096-531D-47EF-8972-8DAE26954F56}"/>
          </ac:spMkLst>
        </pc:spChg>
        <pc:spChg chg="mod">
          <ac:chgData name="김주연" userId="296ad838-52db-4b9c-826f-11cc6c42e464" providerId="ADAL" clId="{F84B65EB-6932-44CB-8797-61D589C7D3CC}" dt="2022-02-22T03:10:12.980" v="2590"/>
          <ac:spMkLst>
            <pc:docMk/>
            <pc:sldMk cId="2768937023" sldId="1885"/>
            <ac:spMk id="80" creationId="{81BE65CF-80AB-4ABE-907D-A18D3102BAE4}"/>
          </ac:spMkLst>
        </pc:spChg>
        <pc:spChg chg="mod topLvl">
          <ac:chgData name="김주연" userId="296ad838-52db-4b9c-826f-11cc6c42e464" providerId="ADAL" clId="{F84B65EB-6932-44CB-8797-61D589C7D3CC}" dt="2022-02-22T03:13:17.370" v="2878" actId="478"/>
          <ac:spMkLst>
            <pc:docMk/>
            <pc:sldMk cId="2768937023" sldId="1885"/>
            <ac:spMk id="83" creationId="{4F87D712-8FD1-4A34-8160-674F00D9B740}"/>
          </ac:spMkLst>
        </pc:spChg>
        <pc:spChg chg="add del mod topLvl">
          <ac:chgData name="김주연" userId="296ad838-52db-4b9c-826f-11cc6c42e464" providerId="ADAL" clId="{F84B65EB-6932-44CB-8797-61D589C7D3CC}" dt="2022-02-22T03:13:19.542" v="2881"/>
          <ac:spMkLst>
            <pc:docMk/>
            <pc:sldMk cId="2768937023" sldId="1885"/>
            <ac:spMk id="84" creationId="{D60B4A59-2970-425E-871C-E616BDA7420B}"/>
          </ac:spMkLst>
        </pc:spChg>
        <pc:spChg chg="add mod">
          <ac:chgData name="김주연" userId="296ad838-52db-4b9c-826f-11cc6c42e464" providerId="ADAL" clId="{F84B65EB-6932-44CB-8797-61D589C7D3CC}" dt="2022-02-22T03:10:20.933" v="2594" actId="14100"/>
          <ac:spMkLst>
            <pc:docMk/>
            <pc:sldMk cId="2768937023" sldId="1885"/>
            <ac:spMk id="85" creationId="{E2404A69-574B-42D1-AAC5-CA38D2E86270}"/>
          </ac:spMkLst>
        </pc:spChg>
        <pc:grpChg chg="mod">
          <ac:chgData name="김주연" userId="296ad838-52db-4b9c-826f-11cc6c42e464" providerId="ADAL" clId="{F84B65EB-6932-44CB-8797-61D589C7D3CC}" dt="2022-02-22T03:05:31.317" v="1885" actId="14100"/>
          <ac:grpSpMkLst>
            <pc:docMk/>
            <pc:sldMk cId="2768937023" sldId="1885"/>
            <ac:grpSpMk id="18" creationId="{7D1AD1A4-1C82-4A56-AA8C-9A2796E60919}"/>
          </ac:grpSpMkLst>
        </pc:grpChg>
        <pc:grpChg chg="del">
          <ac:chgData name="김주연" userId="296ad838-52db-4b9c-826f-11cc6c42e464" providerId="ADAL" clId="{F84B65EB-6932-44CB-8797-61D589C7D3CC}" dt="2022-02-22T03:03:34.816" v="1725" actId="478"/>
          <ac:grpSpMkLst>
            <pc:docMk/>
            <pc:sldMk cId="2768937023" sldId="1885"/>
            <ac:grpSpMk id="29" creationId="{AC83F7F4-6DE6-4501-A61B-AEFA644B6B15}"/>
          </ac:grpSpMkLst>
        </pc:grpChg>
        <pc:grpChg chg="add mod">
          <ac:chgData name="김주연" userId="296ad838-52db-4b9c-826f-11cc6c42e464" providerId="ADAL" clId="{F84B65EB-6932-44CB-8797-61D589C7D3CC}" dt="2022-02-22T03:05:37.917" v="1888" actId="1076"/>
          <ac:grpSpMkLst>
            <pc:docMk/>
            <pc:sldMk cId="2768937023" sldId="1885"/>
            <ac:grpSpMk id="36" creationId="{23365F37-CB9C-481D-98A9-266997FAE183}"/>
          </ac:grpSpMkLst>
        </pc:grpChg>
        <pc:grpChg chg="add del mod">
          <ac:chgData name="김주연" userId="296ad838-52db-4b9c-826f-11cc6c42e464" providerId="ADAL" clId="{F84B65EB-6932-44CB-8797-61D589C7D3CC}" dt="2022-02-22T03:05:20.849" v="1880" actId="478"/>
          <ac:grpSpMkLst>
            <pc:docMk/>
            <pc:sldMk cId="2768937023" sldId="1885"/>
            <ac:grpSpMk id="40" creationId="{79BCE17B-E0E7-4217-BB9A-CCB239B07A11}"/>
          </ac:grpSpMkLst>
        </pc:grpChg>
        <pc:grpChg chg="add mod">
          <ac:chgData name="김주연" userId="296ad838-52db-4b9c-826f-11cc6c42e464" providerId="ADAL" clId="{F84B65EB-6932-44CB-8797-61D589C7D3CC}" dt="2022-02-22T03:06:06.257" v="1890" actId="1076"/>
          <ac:grpSpMkLst>
            <pc:docMk/>
            <pc:sldMk cId="2768937023" sldId="1885"/>
            <ac:grpSpMk id="45" creationId="{A08F7219-96BE-4A6D-8E9B-5FD4C970A421}"/>
          </ac:grpSpMkLst>
        </pc:grpChg>
        <pc:grpChg chg="add mod">
          <ac:chgData name="김주연" userId="296ad838-52db-4b9c-826f-11cc6c42e464" providerId="ADAL" clId="{F84B65EB-6932-44CB-8797-61D589C7D3CC}" dt="2022-02-22T03:06:45.828" v="2033" actId="571"/>
          <ac:grpSpMkLst>
            <pc:docMk/>
            <pc:sldMk cId="2768937023" sldId="1885"/>
            <ac:grpSpMk id="50" creationId="{2F2596BC-59B2-44A9-A73F-CC864EDA9AF9}"/>
          </ac:grpSpMkLst>
        </pc:grpChg>
        <pc:grpChg chg="add mod">
          <ac:chgData name="김주연" userId="296ad838-52db-4b9c-826f-11cc6c42e464" providerId="ADAL" clId="{F84B65EB-6932-44CB-8797-61D589C7D3CC}" dt="2022-02-22T03:06:47.675" v="2035" actId="571"/>
          <ac:grpSpMkLst>
            <pc:docMk/>
            <pc:sldMk cId="2768937023" sldId="1885"/>
            <ac:grpSpMk id="55" creationId="{C0BDC9F2-92DA-4E89-8464-FB9C319219A0}"/>
          </ac:grpSpMkLst>
        </pc:grpChg>
        <pc:grpChg chg="add mod">
          <ac:chgData name="김주연" userId="296ad838-52db-4b9c-826f-11cc6c42e464" providerId="ADAL" clId="{F84B65EB-6932-44CB-8797-61D589C7D3CC}" dt="2022-02-22T03:06:52.409" v="2037" actId="1076"/>
          <ac:grpSpMkLst>
            <pc:docMk/>
            <pc:sldMk cId="2768937023" sldId="1885"/>
            <ac:grpSpMk id="59" creationId="{4485834C-119D-4977-B70C-A2745E7F39B5}"/>
          </ac:grpSpMkLst>
        </pc:grpChg>
        <pc:grpChg chg="add del mod">
          <ac:chgData name="김주연" userId="296ad838-52db-4b9c-826f-11cc6c42e464" providerId="ADAL" clId="{F84B65EB-6932-44CB-8797-61D589C7D3CC}" dt="2022-02-22T03:08:40.391" v="2280" actId="478"/>
          <ac:grpSpMkLst>
            <pc:docMk/>
            <pc:sldMk cId="2768937023" sldId="1885"/>
            <ac:grpSpMk id="63" creationId="{748B6B52-854B-46BB-BD83-D682586DFE41}"/>
          </ac:grpSpMkLst>
        </pc:grpChg>
        <pc:grpChg chg="add mod">
          <ac:chgData name="김주연" userId="296ad838-52db-4b9c-826f-11cc6c42e464" providerId="ADAL" clId="{F84B65EB-6932-44CB-8797-61D589C7D3CC}" dt="2022-02-22T03:08:35.074" v="2277" actId="14100"/>
          <ac:grpSpMkLst>
            <pc:docMk/>
            <pc:sldMk cId="2768937023" sldId="1885"/>
            <ac:grpSpMk id="67" creationId="{7832212A-CBEE-4E36-B137-E2026A32F92A}"/>
          </ac:grpSpMkLst>
        </pc:grpChg>
        <pc:grpChg chg="add mod">
          <ac:chgData name="김주연" userId="296ad838-52db-4b9c-826f-11cc6c42e464" providerId="ADAL" clId="{F84B65EB-6932-44CB-8797-61D589C7D3CC}" dt="2022-02-22T03:09:36.672" v="2447" actId="1076"/>
          <ac:grpSpMkLst>
            <pc:docMk/>
            <pc:sldMk cId="2768937023" sldId="1885"/>
            <ac:grpSpMk id="71" creationId="{2AC0CC89-39C6-469C-B614-9C3CC4AAE9BA}"/>
          </ac:grpSpMkLst>
        </pc:grpChg>
        <pc:grpChg chg="add del mod">
          <ac:chgData name="김주연" userId="296ad838-52db-4b9c-826f-11cc6c42e464" providerId="ADAL" clId="{F84B65EB-6932-44CB-8797-61D589C7D3CC}" dt="2022-02-22T03:10:13.643" v="2591"/>
          <ac:grpSpMkLst>
            <pc:docMk/>
            <pc:sldMk cId="2768937023" sldId="1885"/>
            <ac:grpSpMk id="76" creationId="{0F956B15-31A3-400A-B782-FEFEDF42229D}"/>
          </ac:grpSpMkLst>
        </pc:grpChg>
        <pc:grpChg chg="add del mod">
          <ac:chgData name="김주연" userId="296ad838-52db-4b9c-826f-11cc6c42e464" providerId="ADAL" clId="{F84B65EB-6932-44CB-8797-61D589C7D3CC}" dt="2022-02-22T03:13:17.370" v="2878" actId="478"/>
          <ac:grpSpMkLst>
            <pc:docMk/>
            <pc:sldMk cId="2768937023" sldId="1885"/>
            <ac:grpSpMk id="81" creationId="{792FB5E1-F356-4AAE-A744-21BE2C689DA8}"/>
          </ac:grpSpMkLst>
        </pc:grpChg>
        <pc:graphicFrameChg chg="mod modGraphic">
          <ac:chgData name="김주연" userId="296ad838-52db-4b9c-826f-11cc6c42e464" providerId="ADAL" clId="{F84B65EB-6932-44CB-8797-61D589C7D3CC}" dt="2022-02-22T03:02:50.363" v="1645"/>
          <ac:graphicFrameMkLst>
            <pc:docMk/>
            <pc:sldMk cId="2768937023" sldId="1885"/>
            <ac:graphicFrameMk id="3" creationId="{33ED9388-C571-4B3F-A9D6-4C137EF67F3C}"/>
          </ac:graphicFrameMkLst>
        </pc:graphicFrameChg>
        <pc:graphicFrameChg chg="del">
          <ac:chgData name="김주연" userId="296ad838-52db-4b9c-826f-11cc6c42e464" providerId="ADAL" clId="{F84B65EB-6932-44CB-8797-61D589C7D3CC}" dt="2022-02-22T03:03:25.393" v="1719" actId="478"/>
          <ac:graphicFrameMkLst>
            <pc:docMk/>
            <pc:sldMk cId="2768937023" sldId="1885"/>
            <ac:graphicFrameMk id="78" creationId="{0983AC19-6DF1-4D33-98C4-355689F41271}"/>
          </ac:graphicFrameMkLst>
        </pc:graphicFrameChg>
        <pc:graphicFrameChg chg="mod modGraphic">
          <ac:chgData name="김주연" userId="296ad838-52db-4b9c-826f-11cc6c42e464" providerId="ADAL" clId="{F84B65EB-6932-44CB-8797-61D589C7D3CC}" dt="2022-02-22T03:13:45.896" v="2902" actId="2165"/>
          <ac:graphicFrameMkLst>
            <pc:docMk/>
            <pc:sldMk cId="2768937023" sldId="1885"/>
            <ac:graphicFrameMk id="320" creationId="{2EDC77AE-1ED8-4000-AA87-665C3BA6BC25}"/>
          </ac:graphicFrameMkLst>
        </pc:graphicFrameChg>
        <pc:picChg chg="del">
          <ac:chgData name="김주연" userId="296ad838-52db-4b9c-826f-11cc6c42e464" providerId="ADAL" clId="{F84B65EB-6932-44CB-8797-61D589C7D3CC}" dt="2022-02-22T03:03:29.033" v="1720" actId="478"/>
          <ac:picMkLst>
            <pc:docMk/>
            <pc:sldMk cId="2768937023" sldId="1885"/>
            <ac:picMk id="24" creationId="{A573F010-FAC5-4B35-9460-0F1AC2FC3897}"/>
          </ac:picMkLst>
        </pc:picChg>
        <pc:picChg chg="del">
          <ac:chgData name="김주연" userId="296ad838-52db-4b9c-826f-11cc6c42e464" providerId="ADAL" clId="{F84B65EB-6932-44CB-8797-61D589C7D3CC}" dt="2022-02-22T03:03:40.224" v="1728" actId="478"/>
          <ac:picMkLst>
            <pc:docMk/>
            <pc:sldMk cId="2768937023" sldId="1885"/>
            <ac:picMk id="25" creationId="{7F05C6D4-C9A1-49CB-B846-913542F824FB}"/>
          </ac:picMkLst>
        </pc:picChg>
        <pc:picChg chg="del">
          <ac:chgData name="김주연" userId="296ad838-52db-4b9c-826f-11cc6c42e464" providerId="ADAL" clId="{F84B65EB-6932-44CB-8797-61D589C7D3CC}" dt="2022-02-22T03:03:29.448" v="1721" actId="478"/>
          <ac:picMkLst>
            <pc:docMk/>
            <pc:sldMk cId="2768937023" sldId="1885"/>
            <ac:picMk id="27" creationId="{3ECF56A1-9E80-4635-8176-43A1BABBDA88}"/>
          </ac:picMkLst>
        </pc:picChg>
        <pc:picChg chg="add mod">
          <ac:chgData name="김주연" userId="296ad838-52db-4b9c-826f-11cc6c42e464" providerId="ADAL" clId="{F84B65EB-6932-44CB-8797-61D589C7D3CC}" dt="2022-02-22T03:10:06.256" v="2588" actId="1037"/>
          <ac:picMkLst>
            <pc:docMk/>
            <pc:sldMk cId="2768937023" sldId="1885"/>
            <ac:picMk id="28" creationId="{C25732D2-7905-46D4-8BF9-577546908D09}"/>
          </ac:picMkLst>
        </pc:picChg>
        <pc:picChg chg="add mod">
          <ac:chgData name="김주연" userId="296ad838-52db-4b9c-826f-11cc6c42e464" providerId="ADAL" clId="{F84B65EB-6932-44CB-8797-61D589C7D3CC}" dt="2022-02-22T03:05:35.833" v="1887" actId="1076"/>
          <ac:picMkLst>
            <pc:docMk/>
            <pc:sldMk cId="2768937023" sldId="1885"/>
            <ac:picMk id="35" creationId="{0F54DC1A-6E43-48AB-8325-55A2C6B1DBAD}"/>
          </ac:picMkLst>
        </pc:picChg>
        <pc:picChg chg="add mod">
          <ac:chgData name="김주연" userId="296ad838-52db-4b9c-826f-11cc6c42e464" providerId="ADAL" clId="{F84B65EB-6932-44CB-8797-61D589C7D3CC}" dt="2022-02-22T03:06:45.828" v="2033" actId="571"/>
          <ac:picMkLst>
            <pc:docMk/>
            <pc:sldMk cId="2768937023" sldId="1885"/>
            <ac:picMk id="49" creationId="{3F8D1108-2251-46D2-AAF3-F1006B2A6E9F}"/>
          </ac:picMkLst>
        </pc:picChg>
        <pc:picChg chg="add mod">
          <ac:chgData name="김주연" userId="296ad838-52db-4b9c-826f-11cc6c42e464" providerId="ADAL" clId="{F84B65EB-6932-44CB-8797-61D589C7D3CC}" dt="2022-02-22T03:06:47.675" v="2035" actId="571"/>
          <ac:picMkLst>
            <pc:docMk/>
            <pc:sldMk cId="2768937023" sldId="1885"/>
            <ac:picMk id="54" creationId="{58DDCF76-3CED-4D2A-881B-5AF5A6361B08}"/>
          </ac:picMkLst>
        </pc:picChg>
      </pc:sldChg>
      <pc:sldChg chg="addSp modSp new del mod">
        <pc:chgData name="김주연" userId="296ad838-52db-4b9c-826f-11cc6c42e464" providerId="ADAL" clId="{F84B65EB-6932-44CB-8797-61D589C7D3CC}" dt="2022-02-24T06:14:31.200" v="2914" actId="47"/>
        <pc:sldMkLst>
          <pc:docMk/>
          <pc:sldMk cId="3361879859" sldId="1886"/>
        </pc:sldMkLst>
        <pc:picChg chg="add mod">
          <ac:chgData name="김주연" userId="296ad838-52db-4b9c-826f-11cc6c42e464" providerId="ADAL" clId="{F84B65EB-6932-44CB-8797-61D589C7D3CC}" dt="2022-02-24T06:09:26.351" v="2910" actId="1076"/>
          <ac:picMkLst>
            <pc:docMk/>
            <pc:sldMk cId="3361879859" sldId="1886"/>
            <ac:picMk id="3" creationId="{43925811-C4D4-46BB-9D35-8BE762A1A2EB}"/>
          </ac:picMkLst>
        </pc:picChg>
        <pc:picChg chg="add mod">
          <ac:chgData name="김주연" userId="296ad838-52db-4b9c-826f-11cc6c42e464" providerId="ADAL" clId="{F84B65EB-6932-44CB-8797-61D589C7D3CC}" dt="2022-02-24T06:09:30.903" v="2912" actId="1076"/>
          <ac:picMkLst>
            <pc:docMk/>
            <pc:sldMk cId="3361879859" sldId="1886"/>
            <ac:picMk id="4" creationId="{1C5CB1BE-AC7B-451E-839C-813BBB470059}"/>
          </ac:picMkLst>
        </pc:picChg>
        <pc:cxnChg chg="add">
          <ac:chgData name="김주연" userId="296ad838-52db-4b9c-826f-11cc6c42e464" providerId="ADAL" clId="{F84B65EB-6932-44CB-8797-61D589C7D3CC}" dt="2022-02-24T06:09:34.487" v="2913" actId="11529"/>
          <ac:cxnSpMkLst>
            <pc:docMk/>
            <pc:sldMk cId="3361879859" sldId="1886"/>
            <ac:cxnSpMk id="6" creationId="{450ABD52-0322-4678-B9F1-AC49AB909696}"/>
          </ac:cxnSpMkLst>
        </pc:cxnChg>
      </pc:sldChg>
    </pc:docChg>
  </pc:docChgLst>
  <pc:docChgLst>
    <pc:chgData name="김주연" userId="296ad838-52db-4b9c-826f-11cc6c42e464" providerId="ADAL" clId="{1981539F-9C65-4181-8AD1-35490C734967}"/>
    <pc:docChg chg="">
      <pc:chgData name="김주연" userId="296ad838-52db-4b9c-826f-11cc6c42e464" providerId="ADAL" clId="{1981539F-9C65-4181-8AD1-35490C734967}" dt="2022-02-11T09:59:53.188" v="5" actId="2696"/>
      <pc:docMkLst>
        <pc:docMk/>
      </pc:docMkLst>
      <pc:sldMasterChg chg="delSldLayout">
        <pc:chgData name="김주연" userId="296ad838-52db-4b9c-826f-11cc6c42e464" providerId="ADAL" clId="{1981539F-9C65-4181-8AD1-35490C734967}" dt="2022-02-11T09:59:53.188" v="5" actId="2696"/>
        <pc:sldMasterMkLst>
          <pc:docMk/>
          <pc:sldMasterMk cId="3351219554" sldId="2147483648"/>
        </pc:sldMasterMkLst>
        <pc:sldLayoutChg chg="del">
          <pc:chgData name="김주연" userId="296ad838-52db-4b9c-826f-11cc6c42e464" providerId="ADAL" clId="{1981539F-9C65-4181-8AD1-35490C734967}" dt="2022-02-11T09:59:53.170" v="0" actId="2696"/>
          <pc:sldLayoutMkLst>
            <pc:docMk/>
            <pc:sldMasterMk cId="3351219554" sldId="2147483648"/>
            <pc:sldLayoutMk cId="876951328" sldId="2147483679"/>
          </pc:sldLayoutMkLst>
        </pc:sldLayoutChg>
        <pc:sldLayoutChg chg="del">
          <pc:chgData name="김주연" userId="296ad838-52db-4b9c-826f-11cc6c42e464" providerId="ADAL" clId="{1981539F-9C65-4181-8AD1-35490C734967}" dt="2022-02-11T09:59:53.182" v="1" actId="2696"/>
          <pc:sldLayoutMkLst>
            <pc:docMk/>
            <pc:sldMasterMk cId="3351219554" sldId="2147483648"/>
            <pc:sldLayoutMk cId="523504425" sldId="2147483682"/>
          </pc:sldLayoutMkLst>
        </pc:sldLayoutChg>
        <pc:sldLayoutChg chg="del">
          <pc:chgData name="김주연" userId="296ad838-52db-4b9c-826f-11cc6c42e464" providerId="ADAL" clId="{1981539F-9C65-4181-8AD1-35490C734967}" dt="2022-02-11T09:59:53.184" v="2" actId="2696"/>
          <pc:sldLayoutMkLst>
            <pc:docMk/>
            <pc:sldMasterMk cId="3351219554" sldId="2147483648"/>
            <pc:sldLayoutMk cId="554322418" sldId="2147483683"/>
          </pc:sldLayoutMkLst>
        </pc:sldLayoutChg>
        <pc:sldLayoutChg chg="del">
          <pc:chgData name="김주연" userId="296ad838-52db-4b9c-826f-11cc6c42e464" providerId="ADAL" clId="{1981539F-9C65-4181-8AD1-35490C734967}" dt="2022-02-11T09:59:53.185" v="3" actId="2696"/>
          <pc:sldLayoutMkLst>
            <pc:docMk/>
            <pc:sldMasterMk cId="3351219554" sldId="2147483648"/>
            <pc:sldLayoutMk cId="1948285186" sldId="2147483684"/>
          </pc:sldLayoutMkLst>
        </pc:sldLayoutChg>
        <pc:sldLayoutChg chg="del">
          <pc:chgData name="김주연" userId="296ad838-52db-4b9c-826f-11cc6c42e464" providerId="ADAL" clId="{1981539F-9C65-4181-8AD1-35490C734967}" dt="2022-02-11T09:59:53.186" v="4" actId="2696"/>
          <pc:sldLayoutMkLst>
            <pc:docMk/>
            <pc:sldMasterMk cId="3351219554" sldId="2147483648"/>
            <pc:sldLayoutMk cId="891053750" sldId="2147483686"/>
          </pc:sldLayoutMkLst>
        </pc:sldLayoutChg>
        <pc:sldLayoutChg chg="del">
          <pc:chgData name="김주연" userId="296ad838-52db-4b9c-826f-11cc6c42e464" providerId="ADAL" clId="{1981539F-9C65-4181-8AD1-35490C734967}" dt="2022-02-11T09:59:53.188" v="5" actId="2696"/>
          <pc:sldLayoutMkLst>
            <pc:docMk/>
            <pc:sldMasterMk cId="3351219554" sldId="2147483648"/>
            <pc:sldLayoutMk cId="3679542323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AB170F66-3DC0-4A6F-A13A-2847E43FD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65B6428-911F-47D8-8632-D3859C493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B485DC-4F3B-48C0-BDA6-37C3C176A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AB6A7-9994-4CDE-BF90-CCEB0019B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87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0AB-0FC4-488B-9861-7EBDD0000FA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C3565-E891-4447-9E04-66DEF1ABC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1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33442B-887A-4B65-8D02-9506664E679D}"/>
              </a:ext>
            </a:extLst>
          </p:cNvPr>
          <p:cNvSpPr txBox="1"/>
          <p:nvPr userDrawn="1"/>
        </p:nvSpPr>
        <p:spPr>
          <a:xfrm>
            <a:off x="341349" y="6377211"/>
            <a:ext cx="3406702" cy="272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25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Innovative Mobile &amp; Fintech Solutions, Ready to Provide</a:t>
            </a:r>
            <a:endParaRPr lang="ko-KR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160BD02-42FE-4A2F-824B-17D4CC14955C}"/>
              </a:ext>
            </a:extLst>
          </p:cNvPr>
          <p:cNvCxnSpPr>
            <a:cxnSpLocks/>
          </p:cNvCxnSpPr>
          <p:nvPr userDrawn="1"/>
        </p:nvCxnSpPr>
        <p:spPr>
          <a:xfrm>
            <a:off x="444500" y="6239877"/>
            <a:ext cx="1702261" cy="0"/>
          </a:xfrm>
          <a:prstGeom prst="line">
            <a:avLst/>
          </a:prstGeom>
          <a:ln w="12700">
            <a:solidFill>
              <a:srgbClr val="E7B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4B6BB3-3BA4-43F4-941F-F716FA7F16F5}"/>
              </a:ext>
            </a:extLst>
          </p:cNvPr>
          <p:cNvSpPr txBox="1"/>
          <p:nvPr userDrawn="1"/>
        </p:nvSpPr>
        <p:spPr>
          <a:xfrm>
            <a:off x="430249" y="1173670"/>
            <a:ext cx="547367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Giorgio</a:t>
            </a:r>
            <a:r>
              <a:rPr lang="en-US" altLang="ko-KR" sz="1400" baseline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Armani Beauty E-commerce </a:t>
            </a:r>
            <a:r>
              <a:rPr lang="en-US" altLang="ko-KR" sz="1400" baseline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managemanet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Project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F5266AC-EFC9-4F71-8A51-CFC1668F9DC8}"/>
              </a:ext>
            </a:extLst>
          </p:cNvPr>
          <p:cNvCxnSpPr>
            <a:cxnSpLocks/>
          </p:cNvCxnSpPr>
          <p:nvPr userDrawn="1"/>
        </p:nvCxnSpPr>
        <p:spPr>
          <a:xfrm>
            <a:off x="444500" y="1647310"/>
            <a:ext cx="36298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F4BCCFD1-A7F6-441C-A2B5-37E8AD33D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891" y="2362051"/>
            <a:ext cx="2653290" cy="811441"/>
          </a:xfrm>
          <a:noFill/>
        </p:spPr>
        <p:txBody>
          <a:bodyPr wrap="none" rtlCol="0">
            <a:spAutoFit/>
          </a:bodyPr>
          <a:lstStyle>
            <a:lvl1pPr>
              <a:defRPr lang="ko-KR" altLang="en-US" sz="40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ko-KR" altLang="en-US" dirty="0" err="1"/>
              <a:t>문서명</a:t>
            </a:r>
            <a:r>
              <a:rPr lang="ko-KR" altLang="en-US" dirty="0"/>
              <a:t>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BC7A1B-F986-42C9-852A-72BBD21D0C86}"/>
              </a:ext>
            </a:extLst>
          </p:cNvPr>
          <p:cNvSpPr txBox="1"/>
          <p:nvPr userDrawn="1"/>
        </p:nvSpPr>
        <p:spPr>
          <a:xfrm>
            <a:off x="382891" y="1658394"/>
            <a:ext cx="5607432" cy="595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>
              <a:lnSpc>
                <a:spcPct val="125000"/>
              </a:lnSpc>
            </a:pPr>
            <a:r>
              <a:rPr lang="en-US" altLang="ko-KR" sz="2800" b="1" kern="12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Function Requirement Document</a:t>
            </a:r>
            <a:endParaRPr lang="ko-KR" altLang="en-US" sz="2800" b="1" kern="1200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B4CFFBB1-7AF0-4BF7-BD86-16E71C76F5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4500" y="5931779"/>
            <a:ext cx="1757661" cy="308098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YYYY-MM-DD</a:t>
            </a:r>
            <a:r>
              <a:rPr lang="ko-KR" altLang="en-US" dirty="0"/>
              <a:t> </a:t>
            </a:r>
            <a:r>
              <a:rPr lang="en-US" altLang="ko-KR" dirty="0"/>
              <a:t>| Ver 0.0</a:t>
            </a:r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D9AB31D-B8CB-450C-BF87-FF072DBB7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28" y="6343146"/>
            <a:ext cx="2242067" cy="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00_단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6420" y="2697060"/>
            <a:ext cx="3042821" cy="595741"/>
          </a:xfrm>
          <a:noFill/>
        </p:spPr>
        <p:txBody>
          <a:bodyPr wrap="none" rtlCol="0">
            <a:spAutoFit/>
          </a:bodyPr>
          <a:lstStyle>
            <a:lvl1pPr algn="ctr">
              <a:defRPr lang="ko-KR" altLang="en-US" sz="28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52C46AE-ACE9-4002-9CD1-CBD99FDCBF94}"/>
              </a:ext>
            </a:extLst>
          </p:cNvPr>
          <p:cNvGrpSpPr/>
          <p:nvPr/>
        </p:nvGrpSpPr>
        <p:grpSpPr>
          <a:xfrm>
            <a:off x="3285363" y="3510478"/>
            <a:ext cx="5744934" cy="0"/>
            <a:chOff x="-339664" y="958556"/>
            <a:chExt cx="10313749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3243BD5-A954-408F-9A72-00A7E592095F}"/>
                </a:ext>
              </a:extLst>
            </p:cNvPr>
            <p:cNvCxnSpPr>
              <a:cxnSpLocks/>
            </p:cNvCxnSpPr>
            <p:nvPr/>
          </p:nvCxnSpPr>
          <p:spPr>
            <a:xfrm>
              <a:off x="239060" y="958556"/>
              <a:ext cx="9735025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3EB02E0-6125-4998-89C4-ED2FFCC6602A}"/>
                </a:ext>
              </a:extLst>
            </p:cNvPr>
            <p:cNvCxnSpPr/>
            <p:nvPr/>
          </p:nvCxnSpPr>
          <p:spPr>
            <a:xfrm>
              <a:off x="-339664" y="958556"/>
              <a:ext cx="57872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78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47642EE-CAEE-4E85-BF11-5CDE1242F0A1}"/>
              </a:ext>
            </a:extLst>
          </p:cNvPr>
          <p:cNvGrpSpPr/>
          <p:nvPr userDrawn="1"/>
        </p:nvGrpSpPr>
        <p:grpSpPr>
          <a:xfrm>
            <a:off x="452340" y="823900"/>
            <a:ext cx="11247290" cy="0"/>
            <a:chOff x="444500" y="958556"/>
            <a:chExt cx="2837011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458C7D2C-7497-4A28-A3C2-62D94AA2111A}"/>
                </a:ext>
              </a:extLst>
            </p:cNvPr>
            <p:cNvCxnSpPr/>
            <p:nvPr/>
          </p:nvCxnSpPr>
          <p:spPr>
            <a:xfrm>
              <a:off x="807715" y="958556"/>
              <a:ext cx="247379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865E8C6-02CF-47E3-83B1-BF4314B36197}"/>
                </a:ext>
              </a:extLst>
            </p:cNvPr>
            <p:cNvCxnSpPr/>
            <p:nvPr/>
          </p:nvCxnSpPr>
          <p:spPr>
            <a:xfrm>
              <a:off x="444500" y="958556"/>
              <a:ext cx="376911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D2575A-9CDD-48A2-A283-EE3074E849A2}"/>
              </a:ext>
            </a:extLst>
          </p:cNvPr>
          <p:cNvSpPr txBox="1"/>
          <p:nvPr userDrawn="1"/>
        </p:nvSpPr>
        <p:spPr>
          <a:xfrm>
            <a:off x="330332" y="126928"/>
            <a:ext cx="1062727" cy="595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962560-D0F1-47FD-8CDA-AE447432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168486"/>
            <a:ext cx="2198038" cy="315343"/>
          </a:xfrm>
        </p:spPr>
        <p:txBody>
          <a:bodyPr wrap="none">
            <a:sp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B1271F5-2AEC-4734-8946-80CA655D2A8C}"/>
              </a:ext>
            </a:extLst>
          </p:cNvPr>
          <p:cNvCxnSpPr>
            <a:cxnSpLocks/>
          </p:cNvCxnSpPr>
          <p:nvPr userDrawn="1"/>
        </p:nvCxnSpPr>
        <p:spPr>
          <a:xfrm>
            <a:off x="189187" y="615239"/>
            <a:ext cx="1181362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3B4FB7F-342A-44DF-9222-4527A0D953BF}"/>
              </a:ext>
            </a:extLst>
          </p:cNvPr>
          <p:cNvSpPr/>
          <p:nvPr userDrawn="1"/>
        </p:nvSpPr>
        <p:spPr>
          <a:xfrm>
            <a:off x="0" y="6509868"/>
            <a:ext cx="12192000" cy="34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A39715-7088-4154-9206-1CB16927DDB3}"/>
              </a:ext>
            </a:extLst>
          </p:cNvPr>
          <p:cNvSpPr txBox="1"/>
          <p:nvPr userDrawn="1"/>
        </p:nvSpPr>
        <p:spPr>
          <a:xfrm>
            <a:off x="5848976" y="656701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994E208-3D87-4AB4-AF5A-547F268B8374}" type="slidenum">
              <a:rPr lang="ko-KR" altLang="en-US" sz="1000" smtClean="0">
                <a:latin typeface="+mn-ea"/>
                <a:ea typeface="+mn-ea"/>
              </a:rPr>
              <a:pPr algn="r"/>
              <a:t>‹#›</a:t>
            </a:fld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5DF041D-F7B1-4A1C-9B3F-AA56BEB6C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15" y="6611243"/>
            <a:ext cx="1333681" cy="147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151657"/>
            <a:ext cx="823796" cy="3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11A534F-A201-4935-9962-92983DA03BA9}"/>
              </a:ext>
            </a:extLst>
          </p:cNvPr>
          <p:cNvSpPr/>
          <p:nvPr userDrawn="1"/>
        </p:nvSpPr>
        <p:spPr>
          <a:xfrm>
            <a:off x="0" y="6509868"/>
            <a:ext cx="12192000" cy="34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63A2B21-3E1E-47E4-AD8F-AD4EAD9B6E83}"/>
              </a:ext>
            </a:extLst>
          </p:cNvPr>
          <p:cNvSpPr txBox="1"/>
          <p:nvPr userDrawn="1"/>
        </p:nvSpPr>
        <p:spPr>
          <a:xfrm>
            <a:off x="5848976" y="6567018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994E208-3D87-4AB4-AF5A-547F268B8374}" type="slidenum">
              <a:rPr lang="ko-KR" altLang="en-US" sz="1000" smtClean="0">
                <a:latin typeface="+mn-ea"/>
                <a:ea typeface="+mn-ea"/>
              </a:rPr>
              <a:pPr algn="r"/>
              <a:t>‹#›</a:t>
            </a:fld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8DD5C82-AB8F-4E49-BF6E-0A9F7A365F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15" y="6611243"/>
            <a:ext cx="1333681" cy="1473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15" y="162659"/>
            <a:ext cx="986790" cy="3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4E346C1-E3B7-4230-9164-E1E72107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599559-9E3E-4208-B08B-D9CE2875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2B5CF4-C4EB-470B-A5CB-19CB92E6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2255-F811-4527-9F4E-E83E3A7A471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403C89-8948-4B48-88D5-EF106EA0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942251-0E80-4634-B9F5-386C0E484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7EAD-B578-4611-A174-859A5224C3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-737422140,&quot;Placement&quot;:&quot;Footer&quot;,&quot;Top&quot;:521.6203,&quot;Left&quot;:436.140228,&quot;SlideWidth&quot;:960,&quot;SlideHeight&quot;:540}">
            <a:extLst>
              <a:ext uri="{FF2B5EF4-FFF2-40B4-BE49-F238E27FC236}">
                <a16:creationId xmlns:a16="http://schemas.microsoft.com/office/drawing/2014/main" xmlns="" id="{FAF6A935-7273-4BFE-9015-0C80A16E9353}"/>
              </a:ext>
            </a:extLst>
          </p:cNvPr>
          <p:cNvSpPr txBox="1"/>
          <p:nvPr userDrawn="1"/>
        </p:nvSpPr>
        <p:spPr>
          <a:xfrm>
            <a:off x="5538981" y="66245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008000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C1 - Internal use</a:t>
            </a:r>
            <a:endParaRPr lang="ko-KR" altLang="en-US" sz="900" dirty="0">
              <a:solidFill>
                <a:srgbClr val="008000"/>
              </a:solidFill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1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E607B9-1A83-4C16-8EB0-9DB760A0B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91" y="2500005"/>
            <a:ext cx="3906839" cy="535531"/>
          </a:xfrm>
        </p:spPr>
        <p:txBody>
          <a:bodyPr/>
          <a:lstStyle/>
          <a:p>
            <a:r>
              <a:rPr lang="ko-KR" altLang="en-US" sz="3200" dirty="0" err="1">
                <a:latin typeface="+mn-ea"/>
                <a:ea typeface="+mn-ea"/>
              </a:rPr>
              <a:t>파워패브릭</a:t>
            </a:r>
            <a:r>
              <a:rPr lang="en-US" altLang="ko-KR" sz="3200" dirty="0">
                <a:latin typeface="+mn-ea"/>
                <a:ea typeface="+mn-ea"/>
              </a:rPr>
              <a:t>+ </a:t>
            </a:r>
            <a:r>
              <a:rPr lang="ko-KR" altLang="en-US" sz="3200" dirty="0" smtClean="0">
                <a:latin typeface="+mn-ea"/>
                <a:ea typeface="+mn-ea"/>
              </a:rPr>
              <a:t>기획전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357D69-1C18-4D0A-8809-AB8387EC6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5931779"/>
            <a:ext cx="1562415" cy="2585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2022-03-11 </a:t>
            </a:r>
            <a:r>
              <a:rPr lang="en-US" altLang="ko-KR" dirty="0">
                <a:latin typeface="+mn-ea"/>
                <a:ea typeface="+mn-ea"/>
              </a:rPr>
              <a:t>| Ver0.1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6942431-F747-490E-94C4-126FBD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168486"/>
            <a:ext cx="1581459" cy="315343"/>
          </a:xfrm>
        </p:spPr>
        <p:txBody>
          <a:bodyPr/>
          <a:lstStyle/>
          <a:p>
            <a:r>
              <a:rPr lang="en-US" altLang="ko-KR" dirty="0"/>
              <a:t>Update History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AA57576-E1EF-47B8-B353-136116B01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41014"/>
              </p:ext>
            </p:extLst>
          </p:nvPr>
        </p:nvGraphicFramePr>
        <p:xfrm>
          <a:off x="190508" y="640552"/>
          <a:ext cx="11808203" cy="5582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9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8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4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79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79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0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2022-02-22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50400" marB="504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김주연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D27610-5FCB-4FFE-A67F-39A1393A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169191"/>
            <a:ext cx="1115242" cy="313932"/>
          </a:xfrm>
        </p:spPr>
        <p:txBody>
          <a:bodyPr/>
          <a:lstStyle/>
          <a:p>
            <a:r>
              <a:rPr lang="en-US" altLang="ko-KR" b="1" dirty="0"/>
              <a:t>Summary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61D55B2-757E-42D4-A047-5D59D7C15A77}"/>
              </a:ext>
            </a:extLst>
          </p:cNvPr>
          <p:cNvSpPr txBox="1"/>
          <p:nvPr/>
        </p:nvSpPr>
        <p:spPr>
          <a:xfrm>
            <a:off x="275942" y="927461"/>
            <a:ext cx="7197483" cy="3693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기획요약</a:t>
            </a: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파워패브릭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기획전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제작</a:t>
            </a:r>
            <a:endParaRPr lang="en-US" altLang="ko-KR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기획일정</a:t>
            </a: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디자인 산출물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고객사에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3/16(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오후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중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차 시안 전달 예정</a:t>
            </a:r>
            <a:endParaRPr lang="en-US" altLang="ko-KR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기획내용</a:t>
            </a: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파워패브릭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기획전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제작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</a:br>
            <a:endParaRPr lang="en-US" altLang="ko-KR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작업범위</a:t>
            </a: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선출시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기획전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width 1140px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기획전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width 1280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px 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디자인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컨펌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이후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베리에이션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</a:b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자료파일 경로</a:t>
            </a:r>
            <a:endParaRPr lang="en-US" altLang="ko-KR" sz="10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449263" lvl="1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작업경로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작업 산출물 업로드 경로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  <a:p>
            <a:pPr marL="266700" lvl="1">
              <a:lnSpc>
                <a:spcPct val="150000"/>
              </a:lnSpc>
            </a:pPr>
            <a:r>
              <a:rPr lang="en-US" altLang="ko-KR" sz="1000" dirty="0"/>
              <a:t>\\DiskStation\30.DSG\08.</a:t>
            </a:r>
            <a:r>
              <a:rPr lang="ko-KR" altLang="en-US" sz="1000" dirty="0" err="1"/>
              <a:t>로레알</a:t>
            </a:r>
            <a:r>
              <a:rPr lang="en-US" altLang="ko-KR" sz="1000" dirty="0"/>
              <a:t>_</a:t>
            </a:r>
            <a:r>
              <a:rPr lang="ko-KR" altLang="en-US" sz="1000" dirty="0"/>
              <a:t>운영</a:t>
            </a:r>
            <a:r>
              <a:rPr lang="en-US" altLang="ko-KR" sz="1000" dirty="0"/>
              <a:t>\202202\01.SIS\SIS </a:t>
            </a:r>
            <a:r>
              <a:rPr lang="ko-KR" altLang="en-US" sz="1000" dirty="0"/>
              <a:t>상세페이지</a:t>
            </a:r>
            <a:r>
              <a:rPr lang="en-US" altLang="ko-KR" sz="1000" dirty="0"/>
              <a:t>\220222_</a:t>
            </a:r>
            <a:r>
              <a:rPr lang="ko-KR" altLang="en-US" sz="1000" dirty="0" err="1"/>
              <a:t>파워패브릭</a:t>
            </a:r>
            <a:r>
              <a:rPr lang="en-US" altLang="ko-KR" sz="1000" dirty="0"/>
              <a:t>+PDP\02.design\</a:t>
            </a:r>
            <a:r>
              <a:rPr lang="ko-KR" altLang="en-US" sz="1000" dirty="0" smtClean="0"/>
              <a:t>기획전</a:t>
            </a:r>
            <a:endParaRPr lang="en-US" altLang="ko-KR" sz="1000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3ED9388-C571-4B3F-A9D6-4C137EF67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4405"/>
              </p:ext>
            </p:extLst>
          </p:nvPr>
        </p:nvGraphicFramePr>
        <p:xfrm>
          <a:off x="115265" y="123361"/>
          <a:ext cx="10120688" cy="428486"/>
        </p:xfrm>
        <a:graphic>
          <a:graphicData uri="http://schemas.openxmlformats.org/drawingml/2006/table">
            <a:tbl>
              <a:tblPr/>
              <a:tblGrid>
                <a:gridCol w="86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8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3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25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파워패브릭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선출시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 기획전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Screen 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Description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0" name="표 319">
            <a:extLst>
              <a:ext uri="{FF2B5EF4-FFF2-40B4-BE49-F238E27FC236}">
                <a16:creationId xmlns:a16="http://schemas.microsoft.com/office/drawing/2014/main" xmlns="" id="{2EDC77AE-1ED8-4000-AA87-665C3BA6B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86769"/>
              </p:ext>
            </p:extLst>
          </p:nvPr>
        </p:nvGraphicFramePr>
        <p:xfrm>
          <a:off x="9279225" y="674904"/>
          <a:ext cx="280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xmlns="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파워패브릭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수정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사이즈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1140px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폰크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기본컬러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7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해당 부분만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3" y="714209"/>
            <a:ext cx="2839485" cy="5667768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00953" y="5658691"/>
            <a:ext cx="2447365" cy="4706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롯데</a:t>
            </a:r>
            <a:r>
              <a:rPr lang="ko-KR" altLang="en-US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단독 </a:t>
            </a:r>
            <a:r>
              <a:rPr lang="ko-KR" altLang="en-US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선출시</a:t>
            </a:r>
            <a:endParaRPr lang="en-US" altLang="ko-KR" sz="105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공식 출시일</a:t>
            </a:r>
            <a:r>
              <a:rPr lang="en-US" altLang="ko-KR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</a:t>
            </a:r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2794" y="6199013"/>
            <a:ext cx="1250577" cy="30928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단독 혜택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보러가기</a:t>
            </a:r>
            <a:endParaRPr lang="ko-KR" alt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9041" y="5658691"/>
            <a:ext cx="2164977" cy="10110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D4090497-5B60-4606-806D-CCD8870BFFED}"/>
              </a:ext>
            </a:extLst>
          </p:cNvPr>
          <p:cNvGrpSpPr/>
          <p:nvPr/>
        </p:nvGrpSpPr>
        <p:grpSpPr>
          <a:xfrm>
            <a:off x="928921" y="5532372"/>
            <a:ext cx="214982" cy="214982"/>
            <a:chOff x="10200384" y="2500759"/>
            <a:chExt cx="214982" cy="214982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xmlns="" id="{5BFFDF07-B08A-40BC-9705-17CBFCDA5DE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8E290CF2-D3FB-44BD-A986-C065F253F408}"/>
                </a:ext>
              </a:extLst>
            </p:cNvPr>
            <p:cNvSpPr/>
            <p:nvPr/>
          </p:nvSpPr>
          <p:spPr>
            <a:xfrm>
              <a:off x="10260538" y="2506066"/>
              <a:ext cx="94675" cy="194756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b="1" dirty="0">
                  <a:solidFill>
                    <a:prstClr val="white"/>
                  </a:solidFill>
                </a:rPr>
                <a:t>1</a:t>
              </a:r>
              <a:endParaRPr lang="ko-KR" altLang="en-US" sz="900" b="1" dirty="0" err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3ED9388-C571-4B3F-A9D6-4C137EF67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5238"/>
              </p:ext>
            </p:extLst>
          </p:nvPr>
        </p:nvGraphicFramePr>
        <p:xfrm>
          <a:off x="115265" y="123361"/>
          <a:ext cx="10120688" cy="428486"/>
        </p:xfrm>
        <a:graphic>
          <a:graphicData uri="http://schemas.openxmlformats.org/drawingml/2006/table">
            <a:tbl>
              <a:tblPr/>
              <a:tblGrid>
                <a:gridCol w="86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8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3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25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Screen 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파워패브릭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기획전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Screen 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Path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  <a:sym typeface="Wingdings 3" pitchFamily="18" charset="2"/>
                        </a:rPr>
                        <a:t>Description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Segoe UI" panose="020B0502040204020203" pitchFamily="34" charset="0"/>
                        <a:sym typeface="Wingdings 3" pitchFamily="18" charset="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0" name="표 319">
            <a:extLst>
              <a:ext uri="{FF2B5EF4-FFF2-40B4-BE49-F238E27FC236}">
                <a16:creationId xmlns:a16="http://schemas.microsoft.com/office/drawing/2014/main" xmlns="" id="{2EDC77AE-1ED8-4000-AA87-665C3BA6B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8899"/>
              </p:ext>
            </p:extLst>
          </p:nvPr>
        </p:nvGraphicFramePr>
        <p:xfrm>
          <a:off x="9279225" y="674904"/>
          <a:ext cx="280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1538">
                  <a:extLst>
                    <a:ext uri="{9D8B030D-6E8A-4147-A177-3AD203B41FA5}">
                      <a16:colId xmlns:a16="http://schemas.microsoft.com/office/drawing/2014/main" xmlns="" val="280274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파워패브릭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수정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사이즈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1280px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폰크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기본컬러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7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56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해당 부분만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3" y="714209"/>
            <a:ext cx="2839485" cy="5667768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278392" y="5854933"/>
            <a:ext cx="1664519" cy="30928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출시기념 특별 혜택보기</a:t>
            </a:r>
            <a:endParaRPr lang="ko-KR" alt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9041" y="5658691"/>
            <a:ext cx="2178424" cy="62108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D4090497-5B60-4606-806D-CCD8870BFFED}"/>
              </a:ext>
            </a:extLst>
          </p:cNvPr>
          <p:cNvGrpSpPr/>
          <p:nvPr/>
        </p:nvGrpSpPr>
        <p:grpSpPr>
          <a:xfrm>
            <a:off x="928921" y="5532372"/>
            <a:ext cx="214982" cy="214982"/>
            <a:chOff x="10200384" y="2500759"/>
            <a:chExt cx="214982" cy="214982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xmlns="" id="{5BFFDF07-B08A-40BC-9705-17CBFCDA5DE8}"/>
                </a:ext>
              </a:extLst>
            </p:cNvPr>
            <p:cNvSpPr/>
            <p:nvPr/>
          </p:nvSpPr>
          <p:spPr>
            <a:xfrm rot="5400000">
              <a:off x="10200384" y="2500759"/>
              <a:ext cx="214982" cy="214982"/>
            </a:xfrm>
            <a:prstGeom prst="teardrop">
              <a:avLst/>
            </a:prstGeom>
            <a:solidFill>
              <a:srgbClr val="FF656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8E290CF2-D3FB-44BD-A986-C065F253F408}"/>
                </a:ext>
              </a:extLst>
            </p:cNvPr>
            <p:cNvSpPr/>
            <p:nvPr/>
          </p:nvSpPr>
          <p:spPr>
            <a:xfrm>
              <a:off x="10260538" y="2506066"/>
              <a:ext cx="94675" cy="194756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b="1" dirty="0">
                  <a:solidFill>
                    <a:prstClr val="white"/>
                  </a:solidFill>
                </a:rPr>
                <a:t>1</a:t>
              </a:r>
              <a:endParaRPr lang="ko-KR" altLang="en-US" sz="900" b="1" dirty="0" err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27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네이처 리퍼블릭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rgbClr val="808080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latinLnBrk="0">
          <a:defRPr sz="900">
            <a:solidFill>
              <a:srgbClr val="5F5F5F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800" dirty="0" smtClean="0">
            <a:solidFill>
              <a:srgbClr val="000000"/>
            </a:solidFill>
            <a:latin typeface="+mn-ea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67505</TotalTime>
  <Words>121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</vt:lpstr>
      <vt:lpstr>맑은 고딕</vt:lpstr>
      <vt:lpstr>Arial</vt:lpstr>
      <vt:lpstr>Arial</vt:lpstr>
      <vt:lpstr>Segoe UI</vt:lpstr>
      <vt:lpstr>Wingdings 3</vt:lpstr>
      <vt:lpstr>Office 테마</vt:lpstr>
      <vt:lpstr>파워패브릭+ 기획전</vt:lpstr>
      <vt:lpstr>Update History</vt:lpstr>
      <vt:lpstr>Summary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영근</dc:creator>
  <cp:lastModifiedBy>MZ01-KJY</cp:lastModifiedBy>
  <cp:revision>8537</cp:revision>
  <dcterms:created xsi:type="dcterms:W3CDTF">2020-03-03T00:21:48Z</dcterms:created>
  <dcterms:modified xsi:type="dcterms:W3CDTF">2022-03-11T04:17:47Z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2021-11-15T08:09:20Z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3b832b43-5878-44c0-befb-9f292dedbee1</vt:lpwstr>
  </property>
  <property fmtid="{D5CDD505-2E9C-101B-9397-08002B2CF9AE}" pid="8" name="MSIP_Label_f43b7177-c66c-4b22-a350-7ee86f9a1e74_ContentBits">
    <vt:lpwstr>2</vt:lpwstr>
  </property>
</Properties>
</file>