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56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2AEACF-FFDE-4A6C-87F8-88A40B09CA67}">
          <p14:sldIdLst>
            <p14:sldId id="257"/>
            <p14:sldId id="258"/>
            <p14:sldId id="259"/>
          </p14:sldIdLst>
        </p14:section>
        <p14:section name="고객사 요청원본" id="{531B2D77-A1CF-4245-BCC0-C9B9AD890AA3}">
          <p14:sldIdLst>
            <p14:sldId id="261"/>
            <p14:sldId id="262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88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4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ACA"/>
    <a:srgbClr val="5B9BD5"/>
    <a:srgbClr val="001CE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563C8-E824-4DFB-9451-DC4E90DE2A48}" v="29" dt="2022-03-24T01:55:29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128" y="96"/>
      </p:cViewPr>
      <p:guideLst>
        <p:guide orient="horz" pos="2160"/>
        <p:guide pos="3188"/>
        <p:guide pos="172"/>
        <p:guide pos="6068"/>
        <p:guide pos="4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연" userId="296ad838-52db-4b9c-826f-11cc6c42e464" providerId="ADAL" clId="{CD668642-711A-45F9-B335-01E9EEF74DC0}"/>
    <pc:docChg chg="custSel addSld delSld modSld sldOrd addSection modSection">
      <pc:chgData name="김주연" userId="296ad838-52db-4b9c-826f-11cc6c42e464" providerId="ADAL" clId="{CD668642-711A-45F9-B335-01E9EEF74DC0}" dt="2022-02-07T04:29:30.888" v="936" actId="17846"/>
      <pc:docMkLst>
        <pc:docMk/>
      </pc:docMkLst>
      <pc:sldChg chg="del">
        <pc:chgData name="김주연" userId="296ad838-52db-4b9c-826f-11cc6c42e464" providerId="ADAL" clId="{CD668642-711A-45F9-B335-01E9EEF74DC0}" dt="2022-02-07T04:16:57.915" v="316" actId="47"/>
        <pc:sldMkLst>
          <pc:docMk/>
          <pc:sldMk cId="121978333" sldId="256"/>
        </pc:sldMkLst>
      </pc:sldChg>
      <pc:sldChg chg="modSp mod">
        <pc:chgData name="김주연" userId="296ad838-52db-4b9c-826f-11cc6c42e464" providerId="ADAL" clId="{CD668642-711A-45F9-B335-01E9EEF74DC0}" dt="2022-02-07T04:14:25.213" v="50"/>
        <pc:sldMkLst>
          <pc:docMk/>
          <pc:sldMk cId="2464118516" sldId="257"/>
        </pc:sldMkLst>
        <pc:spChg chg="mod">
          <ac:chgData name="김주연" userId="296ad838-52db-4b9c-826f-11cc6c42e464" providerId="ADAL" clId="{CD668642-711A-45F9-B335-01E9EEF74DC0}" dt="2022-02-07T04:14:25.213" v="50"/>
          <ac:spMkLst>
            <pc:docMk/>
            <pc:sldMk cId="2464118516" sldId="257"/>
            <ac:spMk id="7" creationId="{00000000-0000-0000-0000-000000000000}"/>
          </ac:spMkLst>
        </pc:spChg>
      </pc:sldChg>
      <pc:sldChg chg="addSp delSp modSp mod">
        <pc:chgData name="김주연" userId="296ad838-52db-4b9c-826f-11cc6c42e464" providerId="ADAL" clId="{CD668642-711A-45F9-B335-01E9EEF74DC0}" dt="2022-02-07T04:16:55.381" v="315" actId="1038"/>
        <pc:sldMkLst>
          <pc:docMk/>
          <pc:sldMk cId="1469121663" sldId="258"/>
        </pc:sldMkLst>
        <pc:spChg chg="del">
          <ac:chgData name="김주연" userId="296ad838-52db-4b9c-826f-11cc6c42e464" providerId="ADAL" clId="{CD668642-711A-45F9-B335-01E9EEF74DC0}" dt="2022-02-07T04:15:38.542" v="201" actId="478"/>
          <ac:spMkLst>
            <pc:docMk/>
            <pc:sldMk cId="1469121663" sldId="258"/>
            <ac:spMk id="4" creationId="{D43E363C-001D-4DCB-A230-3DD53DEBD5AA}"/>
          </ac:spMkLst>
        </pc:spChg>
        <pc:spChg chg="mod">
          <ac:chgData name="김주연" userId="296ad838-52db-4b9c-826f-11cc6c42e464" providerId="ADAL" clId="{CD668642-711A-45F9-B335-01E9EEF74DC0}" dt="2022-02-07T04:15:54.142" v="202"/>
          <ac:spMkLst>
            <pc:docMk/>
            <pc:sldMk cId="1469121663" sldId="258"/>
            <ac:spMk id="5" creationId="{00000000-0000-0000-0000-000000000000}"/>
          </ac:spMkLst>
        </pc:spChg>
        <pc:spChg chg="del">
          <ac:chgData name="김주연" userId="296ad838-52db-4b9c-826f-11cc6c42e464" providerId="ADAL" clId="{CD668642-711A-45F9-B335-01E9EEF74DC0}" dt="2022-02-07T04:15:38.542" v="201" actId="478"/>
          <ac:spMkLst>
            <pc:docMk/>
            <pc:sldMk cId="1469121663" sldId="258"/>
            <ac:spMk id="7" creationId="{F9DDACA7-F863-433D-BECE-B5FE391BD63A}"/>
          </ac:spMkLst>
        </pc:spChg>
        <pc:spChg chg="del">
          <ac:chgData name="김주연" userId="296ad838-52db-4b9c-826f-11cc6c42e464" providerId="ADAL" clId="{CD668642-711A-45F9-B335-01E9EEF74DC0}" dt="2022-02-07T04:15:38.542" v="201" actId="478"/>
          <ac:spMkLst>
            <pc:docMk/>
            <pc:sldMk cId="1469121663" sldId="258"/>
            <ac:spMk id="9" creationId="{2996EAC6-3B36-4267-8069-B2042938AEB8}"/>
          </ac:spMkLst>
        </pc:spChg>
        <pc:spChg chg="del">
          <ac:chgData name="김주연" userId="296ad838-52db-4b9c-826f-11cc6c42e464" providerId="ADAL" clId="{CD668642-711A-45F9-B335-01E9EEF74DC0}" dt="2022-02-07T04:15:38.542" v="201" actId="478"/>
          <ac:spMkLst>
            <pc:docMk/>
            <pc:sldMk cId="1469121663" sldId="258"/>
            <ac:spMk id="11" creationId="{8516E26A-A3E4-40CE-B678-5EED4563D04A}"/>
          </ac:spMkLst>
        </pc:spChg>
        <pc:picChg chg="del">
          <ac:chgData name="김주연" userId="296ad838-52db-4b9c-826f-11cc6c42e464" providerId="ADAL" clId="{CD668642-711A-45F9-B335-01E9EEF74DC0}" dt="2022-02-07T04:15:38.542" v="201" actId="478"/>
          <ac:picMkLst>
            <pc:docMk/>
            <pc:sldMk cId="1469121663" sldId="258"/>
            <ac:picMk id="3" creationId="{C795F46F-90A9-44EE-90A6-7161356D278F}"/>
          </ac:picMkLst>
        </pc:picChg>
        <pc:picChg chg="add mod ord">
          <ac:chgData name="김주연" userId="296ad838-52db-4b9c-826f-11cc6c42e464" providerId="ADAL" clId="{CD668642-711A-45F9-B335-01E9EEF74DC0}" dt="2022-02-07T04:16:55.381" v="315" actId="1038"/>
          <ac:picMkLst>
            <pc:docMk/>
            <pc:sldMk cId="1469121663" sldId="258"/>
            <ac:picMk id="8" creationId="{9C50231F-05EB-4CAB-9718-4856E7587299}"/>
          </ac:picMkLst>
        </pc:picChg>
        <pc:picChg chg="add mod">
          <ac:chgData name="김주연" userId="296ad838-52db-4b9c-826f-11cc6c42e464" providerId="ADAL" clId="{CD668642-711A-45F9-B335-01E9EEF74DC0}" dt="2022-02-07T04:16:55.381" v="315" actId="1038"/>
          <ac:picMkLst>
            <pc:docMk/>
            <pc:sldMk cId="1469121663" sldId="258"/>
            <ac:picMk id="12" creationId="{850F55E4-5B00-4688-BFAE-EFC95374B29D}"/>
          </ac:picMkLst>
        </pc:picChg>
        <pc:picChg chg="add mod">
          <ac:chgData name="김주연" userId="296ad838-52db-4b9c-826f-11cc6c42e464" providerId="ADAL" clId="{CD668642-711A-45F9-B335-01E9EEF74DC0}" dt="2022-02-07T04:16:55.381" v="315" actId="1038"/>
          <ac:picMkLst>
            <pc:docMk/>
            <pc:sldMk cId="1469121663" sldId="258"/>
            <ac:picMk id="14" creationId="{46B14958-96F2-4AAC-A002-EDFEA5F66FB0}"/>
          </ac:picMkLst>
        </pc:picChg>
        <pc:picChg chg="add mod">
          <ac:chgData name="김주연" userId="296ad838-52db-4b9c-826f-11cc6c42e464" providerId="ADAL" clId="{CD668642-711A-45F9-B335-01E9EEF74DC0}" dt="2022-02-07T04:16:55.381" v="315" actId="1038"/>
          <ac:picMkLst>
            <pc:docMk/>
            <pc:sldMk cId="1469121663" sldId="258"/>
            <ac:picMk id="16" creationId="{CA3CB689-AF89-46C4-92CA-20CC72A6A00F}"/>
          </ac:picMkLst>
        </pc:picChg>
        <pc:picChg chg="add mod">
          <ac:chgData name="김주연" userId="296ad838-52db-4b9c-826f-11cc6c42e464" providerId="ADAL" clId="{CD668642-711A-45F9-B335-01E9EEF74DC0}" dt="2022-02-07T04:16:55.381" v="315" actId="1038"/>
          <ac:picMkLst>
            <pc:docMk/>
            <pc:sldMk cId="1469121663" sldId="258"/>
            <ac:picMk id="18" creationId="{AF42C586-5B60-4105-8061-D4AE173F23B4}"/>
          </ac:picMkLst>
        </pc:picChg>
        <pc:picChg chg="add mod">
          <ac:chgData name="김주연" userId="296ad838-52db-4b9c-826f-11cc6c42e464" providerId="ADAL" clId="{CD668642-711A-45F9-B335-01E9EEF74DC0}" dt="2022-02-07T04:16:47.863" v="303" actId="571"/>
          <ac:picMkLst>
            <pc:docMk/>
            <pc:sldMk cId="1469121663" sldId="258"/>
            <ac:picMk id="19" creationId="{2630515D-ADC4-4FD5-90AA-B9D4EB2B4B8F}"/>
          </ac:picMkLst>
        </pc:picChg>
        <pc:picChg chg="add mod">
          <ac:chgData name="김주연" userId="296ad838-52db-4b9c-826f-11cc6c42e464" providerId="ADAL" clId="{CD668642-711A-45F9-B335-01E9EEF74DC0}" dt="2022-02-07T04:16:47.863" v="303" actId="571"/>
          <ac:picMkLst>
            <pc:docMk/>
            <pc:sldMk cId="1469121663" sldId="258"/>
            <ac:picMk id="20" creationId="{A318E1C6-AD99-4883-93F7-406CB54F5B44}"/>
          </ac:picMkLst>
        </pc:picChg>
        <pc:cxnChg chg="del mod">
          <ac:chgData name="김주연" userId="296ad838-52db-4b9c-826f-11cc6c42e464" providerId="ADAL" clId="{CD668642-711A-45F9-B335-01E9EEF74DC0}" dt="2022-02-07T04:15:38.542" v="201" actId="478"/>
          <ac:cxnSpMkLst>
            <pc:docMk/>
            <pc:sldMk cId="1469121663" sldId="258"/>
            <ac:cxnSpMk id="6" creationId="{64845641-7763-481F-94C4-449581D74BDF}"/>
          </ac:cxnSpMkLst>
        </pc:cxnChg>
        <pc:cxnChg chg="del mod">
          <ac:chgData name="김주연" userId="296ad838-52db-4b9c-826f-11cc6c42e464" providerId="ADAL" clId="{CD668642-711A-45F9-B335-01E9EEF74DC0}" dt="2022-02-07T04:15:38.542" v="201" actId="478"/>
          <ac:cxnSpMkLst>
            <pc:docMk/>
            <pc:sldMk cId="1469121663" sldId="258"/>
            <ac:cxnSpMk id="10" creationId="{BE09B5EB-2F82-4DF2-A589-87CD24804EDD}"/>
          </ac:cxnSpMkLst>
        </pc:cxnChg>
      </pc:sldChg>
      <pc:sldChg chg="addSp delSp modSp add del mod ord">
        <pc:chgData name="김주연" userId="296ad838-52db-4b9c-826f-11cc6c42e464" providerId="ADAL" clId="{CD668642-711A-45F9-B335-01E9EEF74DC0}" dt="2022-02-07T04:27:15.251" v="788" actId="47"/>
        <pc:sldMkLst>
          <pc:docMk/>
          <pc:sldMk cId="1101285900" sldId="259"/>
        </pc:sldMkLst>
        <pc:spChg chg="mod">
          <ac:chgData name="김주연" userId="296ad838-52db-4b9c-826f-11cc6c42e464" providerId="ADAL" clId="{CD668642-711A-45F9-B335-01E9EEF74DC0}" dt="2022-02-07T04:18:07.556" v="379"/>
          <ac:spMkLst>
            <pc:docMk/>
            <pc:sldMk cId="1101285900" sldId="259"/>
            <ac:spMk id="5" creationId="{00000000-0000-0000-0000-000000000000}"/>
          </ac:spMkLst>
        </pc:spChg>
        <pc:picChg chg="add mod ord">
          <ac:chgData name="김주연" userId="296ad838-52db-4b9c-826f-11cc6c42e464" providerId="ADAL" clId="{CD668642-711A-45F9-B335-01E9EEF74DC0}" dt="2022-02-07T04:17:49.833" v="375" actId="167"/>
          <ac:picMkLst>
            <pc:docMk/>
            <pc:sldMk cId="1101285900" sldId="259"/>
            <ac:picMk id="3" creationId="{57114EF7-6D12-40B5-A87C-A0CEC4E43EC8}"/>
          </ac:picMkLst>
        </pc:picChg>
        <pc:picChg chg="add mod ord">
          <ac:chgData name="김주연" userId="296ad838-52db-4b9c-826f-11cc6c42e464" providerId="ADAL" clId="{CD668642-711A-45F9-B335-01E9EEF74DC0}" dt="2022-02-07T04:22:51.837" v="761" actId="1037"/>
          <ac:picMkLst>
            <pc:docMk/>
            <pc:sldMk cId="1101285900" sldId="259"/>
            <ac:picMk id="6" creationId="{552097DC-495B-483E-9E41-97F441B7797F}"/>
          </ac:picMkLst>
        </pc:picChg>
        <pc:picChg chg="del">
          <ac:chgData name="김주연" userId="296ad838-52db-4b9c-826f-11cc6c42e464" providerId="ADAL" clId="{CD668642-711A-45F9-B335-01E9EEF74DC0}" dt="2022-02-07T04:17:53.742" v="376" actId="478"/>
          <ac:picMkLst>
            <pc:docMk/>
            <pc:sldMk cId="1101285900" sldId="259"/>
            <ac:picMk id="8" creationId="{9C50231F-05EB-4CAB-9718-4856E7587299}"/>
          </ac:picMkLst>
        </pc:picChg>
        <pc:picChg chg="add mod">
          <ac:chgData name="김주연" userId="296ad838-52db-4b9c-826f-11cc6c42e464" providerId="ADAL" clId="{CD668642-711A-45F9-B335-01E9EEF74DC0}" dt="2022-02-07T04:22:51.837" v="761" actId="1037"/>
          <ac:picMkLst>
            <pc:docMk/>
            <pc:sldMk cId="1101285900" sldId="259"/>
            <ac:picMk id="9" creationId="{B91D5878-EF2A-439B-8CB8-353C63FA9210}"/>
          </ac:picMkLst>
        </pc:picChg>
        <pc:picChg chg="add mod ord">
          <ac:chgData name="김주연" userId="296ad838-52db-4b9c-826f-11cc6c42e464" providerId="ADAL" clId="{CD668642-711A-45F9-B335-01E9EEF74DC0}" dt="2022-02-07T04:22:51.837" v="761" actId="1037"/>
          <ac:picMkLst>
            <pc:docMk/>
            <pc:sldMk cId="1101285900" sldId="259"/>
            <ac:picMk id="11" creationId="{8FB4D136-8918-4C41-8298-35A4FB06300D}"/>
          </ac:picMkLst>
        </pc:picChg>
        <pc:picChg chg="del">
          <ac:chgData name="김주연" userId="296ad838-52db-4b9c-826f-11cc6c42e464" providerId="ADAL" clId="{CD668642-711A-45F9-B335-01E9EEF74DC0}" dt="2022-02-07T04:17:53.742" v="376" actId="478"/>
          <ac:picMkLst>
            <pc:docMk/>
            <pc:sldMk cId="1101285900" sldId="259"/>
            <ac:picMk id="12" creationId="{850F55E4-5B00-4688-BFAE-EFC95374B29D}"/>
          </ac:picMkLst>
        </pc:picChg>
        <pc:picChg chg="del">
          <ac:chgData name="김주연" userId="296ad838-52db-4b9c-826f-11cc6c42e464" providerId="ADAL" clId="{CD668642-711A-45F9-B335-01E9EEF74DC0}" dt="2022-02-07T04:17:53.742" v="376" actId="478"/>
          <ac:picMkLst>
            <pc:docMk/>
            <pc:sldMk cId="1101285900" sldId="259"/>
            <ac:picMk id="14" creationId="{46B14958-96F2-4AAC-A002-EDFEA5F66FB0}"/>
          </ac:picMkLst>
        </pc:picChg>
        <pc:picChg chg="del">
          <ac:chgData name="김주연" userId="296ad838-52db-4b9c-826f-11cc6c42e464" providerId="ADAL" clId="{CD668642-711A-45F9-B335-01E9EEF74DC0}" dt="2022-02-07T04:17:53.742" v="376" actId="478"/>
          <ac:picMkLst>
            <pc:docMk/>
            <pc:sldMk cId="1101285900" sldId="259"/>
            <ac:picMk id="16" creationId="{CA3CB689-AF89-46C4-92CA-20CC72A6A00F}"/>
          </ac:picMkLst>
        </pc:picChg>
        <pc:picChg chg="del">
          <ac:chgData name="김주연" userId="296ad838-52db-4b9c-826f-11cc6c42e464" providerId="ADAL" clId="{CD668642-711A-45F9-B335-01E9EEF74DC0}" dt="2022-02-07T04:17:53.742" v="376" actId="478"/>
          <ac:picMkLst>
            <pc:docMk/>
            <pc:sldMk cId="1101285900" sldId="259"/>
            <ac:picMk id="18" creationId="{AF42C586-5B60-4105-8061-D4AE173F23B4}"/>
          </ac:picMkLst>
        </pc:picChg>
      </pc:sldChg>
      <pc:sldChg chg="addSp modSp new del mod">
        <pc:chgData name="김주연" userId="296ad838-52db-4b9c-826f-11cc6c42e464" providerId="ADAL" clId="{CD668642-711A-45F9-B335-01E9EEF74DC0}" dt="2022-02-07T04:17:31.316" v="345" actId="47"/>
        <pc:sldMkLst>
          <pc:docMk/>
          <pc:sldMk cId="1374672926" sldId="259"/>
        </pc:sldMkLst>
        <pc:spChg chg="add mod">
          <ac:chgData name="김주연" userId="296ad838-52db-4b9c-826f-11cc6c42e464" providerId="ADAL" clId="{CD668642-711A-45F9-B335-01E9EEF74DC0}" dt="2022-02-07T04:15:30.384" v="172"/>
          <ac:spMkLst>
            <pc:docMk/>
            <pc:sldMk cId="1374672926" sldId="259"/>
            <ac:spMk id="2" creationId="{F4B9238A-DD93-46B0-A733-7BAD9736862C}"/>
          </ac:spMkLst>
        </pc:spChg>
        <pc:picChg chg="add mod">
          <ac:chgData name="김주연" userId="296ad838-52db-4b9c-826f-11cc6c42e464" providerId="ADAL" clId="{CD668642-711A-45F9-B335-01E9EEF74DC0}" dt="2022-02-07T04:15:11.114" v="131" actId="1076"/>
          <ac:picMkLst>
            <pc:docMk/>
            <pc:sldMk cId="1374672926" sldId="259"/>
            <ac:picMk id="4" creationId="{79892E52-A9B5-4027-9E69-F3E2ACA576B0}"/>
          </ac:picMkLst>
        </pc:picChg>
        <pc:picChg chg="add mod">
          <ac:chgData name="김주연" userId="296ad838-52db-4b9c-826f-11cc6c42e464" providerId="ADAL" clId="{CD668642-711A-45F9-B335-01E9EEF74DC0}" dt="2022-02-07T04:15:20.075" v="142" actId="1076"/>
          <ac:picMkLst>
            <pc:docMk/>
            <pc:sldMk cId="1374672926" sldId="259"/>
            <ac:picMk id="6" creationId="{09668095-864C-4C1F-84AA-6B24B95B5E25}"/>
          </ac:picMkLst>
        </pc:picChg>
      </pc:sldChg>
      <pc:sldChg chg="addSp delSp modSp add del mod">
        <pc:chgData name="김주연" userId="296ad838-52db-4b9c-826f-11cc6c42e464" providerId="ADAL" clId="{CD668642-711A-45F9-B335-01E9EEF74DC0}" dt="2022-02-07T04:27:56.148" v="852" actId="47"/>
        <pc:sldMkLst>
          <pc:docMk/>
          <pc:sldMk cId="272859172" sldId="260"/>
        </pc:sldMkLst>
        <pc:spChg chg="mod">
          <ac:chgData name="김주연" userId="296ad838-52db-4b9c-826f-11cc6c42e464" providerId="ADAL" clId="{CD668642-711A-45F9-B335-01E9EEF74DC0}" dt="2022-02-07T04:19:34.227" v="449"/>
          <ac:spMkLst>
            <pc:docMk/>
            <pc:sldMk cId="272859172" sldId="260"/>
            <ac:spMk id="5" creationId="{00000000-0000-0000-0000-000000000000}"/>
          </ac:spMkLst>
        </pc:spChg>
        <pc:picChg chg="add mod">
          <ac:chgData name="김주연" userId="296ad838-52db-4b9c-826f-11cc6c42e464" providerId="ADAL" clId="{CD668642-711A-45F9-B335-01E9EEF74DC0}" dt="2022-02-07T04:19:24.604" v="446" actId="1037"/>
          <ac:picMkLst>
            <pc:docMk/>
            <pc:sldMk cId="272859172" sldId="260"/>
            <ac:picMk id="3" creationId="{818D2BCC-16FE-4DCD-BEE0-12BC88ACCEB9}"/>
          </ac:picMkLst>
        </pc:picChg>
        <pc:picChg chg="add mod">
          <ac:chgData name="김주연" userId="296ad838-52db-4b9c-826f-11cc6c42e464" providerId="ADAL" clId="{CD668642-711A-45F9-B335-01E9EEF74DC0}" dt="2022-02-07T04:19:23.788" v="443" actId="1038"/>
          <ac:picMkLst>
            <pc:docMk/>
            <pc:sldMk cId="272859172" sldId="260"/>
            <ac:picMk id="6" creationId="{98BAA53D-7EC8-4B64-BA2F-9D9981E624A0}"/>
          </ac:picMkLst>
        </pc:picChg>
        <pc:picChg chg="del">
          <ac:chgData name="김주연" userId="296ad838-52db-4b9c-826f-11cc6c42e464" providerId="ADAL" clId="{CD668642-711A-45F9-B335-01E9EEF74DC0}" dt="2022-02-07T04:18:12.966" v="380" actId="478"/>
          <ac:picMkLst>
            <pc:docMk/>
            <pc:sldMk cId="272859172" sldId="260"/>
            <ac:picMk id="8" creationId="{9C50231F-05EB-4CAB-9718-4856E7587299}"/>
          </ac:picMkLst>
        </pc:picChg>
        <pc:picChg chg="del">
          <ac:chgData name="김주연" userId="296ad838-52db-4b9c-826f-11cc6c42e464" providerId="ADAL" clId="{CD668642-711A-45F9-B335-01E9EEF74DC0}" dt="2022-02-07T04:18:14.781" v="382" actId="478"/>
          <ac:picMkLst>
            <pc:docMk/>
            <pc:sldMk cId="272859172" sldId="260"/>
            <ac:picMk id="14" creationId="{46B14958-96F2-4AAC-A002-EDFEA5F66FB0}"/>
          </ac:picMkLst>
        </pc:picChg>
        <pc:picChg chg="del">
          <ac:chgData name="김주연" userId="296ad838-52db-4b9c-826f-11cc6c42e464" providerId="ADAL" clId="{CD668642-711A-45F9-B335-01E9EEF74DC0}" dt="2022-02-07T04:18:12.966" v="380" actId="478"/>
          <ac:picMkLst>
            <pc:docMk/>
            <pc:sldMk cId="272859172" sldId="260"/>
            <ac:picMk id="16" creationId="{CA3CB689-AF89-46C4-92CA-20CC72A6A00F}"/>
          </ac:picMkLst>
        </pc:picChg>
        <pc:picChg chg="del">
          <ac:chgData name="김주연" userId="296ad838-52db-4b9c-826f-11cc6c42e464" providerId="ADAL" clId="{CD668642-711A-45F9-B335-01E9EEF74DC0}" dt="2022-02-07T04:18:14.501" v="381" actId="478"/>
          <ac:picMkLst>
            <pc:docMk/>
            <pc:sldMk cId="272859172" sldId="260"/>
            <ac:picMk id="18" creationId="{AF42C586-5B60-4105-8061-D4AE173F23B4}"/>
          </ac:picMkLst>
        </pc:picChg>
      </pc:sldChg>
      <pc:sldChg chg="addSp delSp modSp new del mod">
        <pc:chgData name="김주연" userId="296ad838-52db-4b9c-826f-11cc6c42e464" providerId="ADAL" clId="{CD668642-711A-45F9-B335-01E9EEF74DC0}" dt="2022-02-07T04:17:29.963" v="344" actId="47"/>
        <pc:sldMkLst>
          <pc:docMk/>
          <pc:sldMk cId="2379325788" sldId="260"/>
        </pc:sldMkLst>
        <pc:spChg chg="add mod">
          <ac:chgData name="김주연" userId="296ad838-52db-4b9c-826f-11cc6c42e464" providerId="ADAL" clId="{CD668642-711A-45F9-B335-01E9EEF74DC0}" dt="2022-02-07T04:17:06.779" v="330"/>
          <ac:spMkLst>
            <pc:docMk/>
            <pc:sldMk cId="2379325788" sldId="260"/>
            <ac:spMk id="2" creationId="{77EBF6B1-EADD-4B10-A792-7C55E84480AA}"/>
          </ac:spMkLst>
        </pc:spChg>
        <pc:picChg chg="add del mod">
          <ac:chgData name="김주연" userId="296ad838-52db-4b9c-826f-11cc6c42e464" providerId="ADAL" clId="{CD668642-711A-45F9-B335-01E9EEF74DC0}" dt="2022-02-07T04:17:28.293" v="343" actId="478"/>
          <ac:picMkLst>
            <pc:docMk/>
            <pc:sldMk cId="2379325788" sldId="260"/>
            <ac:picMk id="4" creationId="{A8657681-9F6F-4ADD-A9B1-261948F57968}"/>
          </ac:picMkLst>
        </pc:picChg>
      </pc:sldChg>
      <pc:sldChg chg="addSp delSp modSp add del mod">
        <pc:chgData name="김주연" userId="296ad838-52db-4b9c-826f-11cc6c42e464" providerId="ADAL" clId="{CD668642-711A-45F9-B335-01E9EEF74DC0}" dt="2022-02-07T04:28:06.084" v="870" actId="47"/>
        <pc:sldMkLst>
          <pc:docMk/>
          <pc:sldMk cId="2289907067" sldId="261"/>
        </pc:sldMkLst>
        <pc:spChg chg="mod">
          <ac:chgData name="김주연" userId="296ad838-52db-4b9c-826f-11cc6c42e464" providerId="ADAL" clId="{CD668642-711A-45F9-B335-01E9EEF74DC0}" dt="2022-02-07T04:19:42.238" v="458" actId="20577"/>
          <ac:spMkLst>
            <pc:docMk/>
            <pc:sldMk cId="2289907067" sldId="261"/>
            <ac:spMk id="5" creationId="{00000000-0000-0000-0000-000000000000}"/>
          </ac:spMkLst>
        </pc:spChg>
        <pc:picChg chg="add mod">
          <ac:chgData name="김주연" userId="296ad838-52db-4b9c-826f-11cc6c42e464" providerId="ADAL" clId="{CD668642-711A-45F9-B335-01E9EEF74DC0}" dt="2022-02-07T04:19:12.309" v="439" actId="1037"/>
          <ac:picMkLst>
            <pc:docMk/>
            <pc:sldMk cId="2289907067" sldId="261"/>
            <ac:picMk id="3" creationId="{7E5FA015-C6EC-4181-8B46-637BA06010AB}"/>
          </ac:picMkLst>
        </pc:picChg>
        <pc:picChg chg="add mod">
          <ac:chgData name="김주연" userId="296ad838-52db-4b9c-826f-11cc6c42e464" providerId="ADAL" clId="{CD668642-711A-45F9-B335-01E9EEF74DC0}" dt="2022-02-07T04:19:10.885" v="435" actId="1038"/>
          <ac:picMkLst>
            <pc:docMk/>
            <pc:sldMk cId="2289907067" sldId="261"/>
            <ac:picMk id="6" creationId="{5EABF4FB-6D17-4872-BF0A-40F3B2EED2ED}"/>
          </ac:picMkLst>
        </pc:picChg>
        <pc:picChg chg="del">
          <ac:chgData name="김주연" userId="296ad838-52db-4b9c-826f-11cc6c42e464" providerId="ADAL" clId="{CD668642-711A-45F9-B335-01E9EEF74DC0}" dt="2022-02-07T04:18:52.152" v="407" actId="478"/>
          <ac:picMkLst>
            <pc:docMk/>
            <pc:sldMk cId="2289907067" sldId="261"/>
            <ac:picMk id="8" creationId="{9C50231F-05EB-4CAB-9718-4856E7587299}"/>
          </ac:picMkLst>
        </pc:picChg>
        <pc:picChg chg="del">
          <ac:chgData name="김주연" userId="296ad838-52db-4b9c-826f-11cc6c42e464" providerId="ADAL" clId="{CD668642-711A-45F9-B335-01E9EEF74DC0}" dt="2022-02-07T04:18:52.152" v="407" actId="478"/>
          <ac:picMkLst>
            <pc:docMk/>
            <pc:sldMk cId="2289907067" sldId="261"/>
            <ac:picMk id="14" creationId="{46B14958-96F2-4AAC-A002-EDFEA5F66FB0}"/>
          </ac:picMkLst>
        </pc:picChg>
        <pc:picChg chg="del">
          <ac:chgData name="김주연" userId="296ad838-52db-4b9c-826f-11cc6c42e464" providerId="ADAL" clId="{CD668642-711A-45F9-B335-01E9EEF74DC0}" dt="2022-02-07T04:18:52.152" v="407" actId="478"/>
          <ac:picMkLst>
            <pc:docMk/>
            <pc:sldMk cId="2289907067" sldId="261"/>
            <ac:picMk id="16" creationId="{CA3CB689-AF89-46C4-92CA-20CC72A6A00F}"/>
          </ac:picMkLst>
        </pc:picChg>
        <pc:picChg chg="del">
          <ac:chgData name="김주연" userId="296ad838-52db-4b9c-826f-11cc6c42e464" providerId="ADAL" clId="{CD668642-711A-45F9-B335-01E9EEF74DC0}" dt="2022-02-07T04:18:52.152" v="407" actId="478"/>
          <ac:picMkLst>
            <pc:docMk/>
            <pc:sldMk cId="2289907067" sldId="261"/>
            <ac:picMk id="18" creationId="{AF42C586-5B60-4105-8061-D4AE173F23B4}"/>
          </ac:picMkLst>
        </pc:picChg>
      </pc:sldChg>
      <pc:sldChg chg="addSp delSp modSp add del mod">
        <pc:chgData name="김주연" userId="296ad838-52db-4b9c-826f-11cc6c42e464" providerId="ADAL" clId="{CD668642-711A-45F9-B335-01E9EEF74DC0}" dt="2022-02-07T04:28:12.418" v="873" actId="47"/>
        <pc:sldMkLst>
          <pc:docMk/>
          <pc:sldMk cId="2961268676" sldId="262"/>
        </pc:sldMkLst>
        <pc:spChg chg="mod">
          <ac:chgData name="김주연" userId="296ad838-52db-4b9c-826f-11cc6c42e464" providerId="ADAL" clId="{CD668642-711A-45F9-B335-01E9EEF74DC0}" dt="2022-02-07T04:19:52.508" v="461"/>
          <ac:spMkLst>
            <pc:docMk/>
            <pc:sldMk cId="2961268676" sldId="262"/>
            <ac:spMk id="5" creationId="{00000000-0000-0000-0000-000000000000}"/>
          </ac:spMkLst>
        </pc:spChg>
        <pc:picChg chg="add mod">
          <ac:chgData name="김주연" userId="296ad838-52db-4b9c-826f-11cc6c42e464" providerId="ADAL" clId="{CD668642-711A-45F9-B335-01E9EEF74DC0}" dt="2022-02-07T04:20:16.005" v="546" actId="1036"/>
          <ac:picMkLst>
            <pc:docMk/>
            <pc:sldMk cId="2961268676" sldId="262"/>
            <ac:picMk id="3" creationId="{4ACEE351-B1C0-4F69-92F1-9461FEB78405}"/>
          </ac:picMkLst>
        </pc:picChg>
        <pc:picChg chg="add mod">
          <ac:chgData name="김주연" userId="296ad838-52db-4b9c-826f-11cc6c42e464" providerId="ADAL" clId="{CD668642-711A-45F9-B335-01E9EEF74DC0}" dt="2022-02-07T04:20:08.124" v="482" actId="1076"/>
          <ac:picMkLst>
            <pc:docMk/>
            <pc:sldMk cId="2961268676" sldId="262"/>
            <ac:picMk id="6" creationId="{C6AC319E-8000-44BC-84F7-BF343E638DC9}"/>
          </ac:picMkLst>
        </pc:picChg>
        <pc:picChg chg="del">
          <ac:chgData name="김주연" userId="296ad838-52db-4b9c-826f-11cc6c42e464" providerId="ADAL" clId="{CD668642-711A-45F9-B335-01E9EEF74DC0}" dt="2022-02-07T04:19:47.349" v="460" actId="478"/>
          <ac:picMkLst>
            <pc:docMk/>
            <pc:sldMk cId="2961268676" sldId="262"/>
            <ac:picMk id="8" creationId="{9C50231F-05EB-4CAB-9718-4856E7587299}"/>
          </ac:picMkLst>
        </pc:picChg>
        <pc:picChg chg="del">
          <ac:chgData name="김주연" userId="296ad838-52db-4b9c-826f-11cc6c42e464" providerId="ADAL" clId="{CD668642-711A-45F9-B335-01E9EEF74DC0}" dt="2022-02-07T04:19:46.645" v="459" actId="478"/>
          <ac:picMkLst>
            <pc:docMk/>
            <pc:sldMk cId="2961268676" sldId="262"/>
            <ac:picMk id="14" creationId="{46B14958-96F2-4AAC-A002-EDFEA5F66FB0}"/>
          </ac:picMkLst>
        </pc:picChg>
        <pc:picChg chg="del">
          <ac:chgData name="김주연" userId="296ad838-52db-4b9c-826f-11cc6c42e464" providerId="ADAL" clId="{CD668642-711A-45F9-B335-01E9EEF74DC0}" dt="2022-02-07T04:19:46.645" v="459" actId="478"/>
          <ac:picMkLst>
            <pc:docMk/>
            <pc:sldMk cId="2961268676" sldId="262"/>
            <ac:picMk id="16" creationId="{CA3CB689-AF89-46C4-92CA-20CC72A6A00F}"/>
          </ac:picMkLst>
        </pc:picChg>
        <pc:picChg chg="del">
          <ac:chgData name="김주연" userId="296ad838-52db-4b9c-826f-11cc6c42e464" providerId="ADAL" clId="{CD668642-711A-45F9-B335-01E9EEF74DC0}" dt="2022-02-07T04:19:46.645" v="459" actId="478"/>
          <ac:picMkLst>
            <pc:docMk/>
            <pc:sldMk cId="2961268676" sldId="262"/>
            <ac:picMk id="18" creationId="{AF42C586-5B60-4105-8061-D4AE173F23B4}"/>
          </ac:picMkLst>
        </pc:picChg>
      </pc:sldChg>
      <pc:sldChg chg="addSp delSp modSp add del mod">
        <pc:chgData name="김주연" userId="296ad838-52db-4b9c-826f-11cc6c42e464" providerId="ADAL" clId="{CD668642-711A-45F9-B335-01E9EEF74DC0}" dt="2022-02-07T04:28:26.564" v="894" actId="47"/>
        <pc:sldMkLst>
          <pc:docMk/>
          <pc:sldMk cId="3845858937" sldId="263"/>
        </pc:sldMkLst>
        <pc:spChg chg="mod">
          <ac:chgData name="김주연" userId="296ad838-52db-4b9c-826f-11cc6c42e464" providerId="ADAL" clId="{CD668642-711A-45F9-B335-01E9EEF74DC0}" dt="2022-02-07T04:20:26.298" v="548"/>
          <ac:spMkLst>
            <pc:docMk/>
            <pc:sldMk cId="3845858937" sldId="263"/>
            <ac:spMk id="5" creationId="{00000000-0000-0000-0000-000000000000}"/>
          </ac:spMkLst>
        </pc:spChg>
        <pc:picChg chg="add mod">
          <ac:chgData name="김주연" userId="296ad838-52db-4b9c-826f-11cc6c42e464" providerId="ADAL" clId="{CD668642-711A-45F9-B335-01E9EEF74DC0}" dt="2022-02-07T04:21:14.107" v="632" actId="1076"/>
          <ac:picMkLst>
            <pc:docMk/>
            <pc:sldMk cId="3845858937" sldId="263"/>
            <ac:picMk id="3" creationId="{32581764-FD41-4926-99E1-DC1A02805635}"/>
          </ac:picMkLst>
        </pc:picChg>
        <pc:picChg chg="add mod">
          <ac:chgData name="김주연" userId="296ad838-52db-4b9c-826f-11cc6c42e464" providerId="ADAL" clId="{CD668642-711A-45F9-B335-01E9EEF74DC0}" dt="2022-02-07T04:21:16.155" v="633" actId="1076"/>
          <ac:picMkLst>
            <pc:docMk/>
            <pc:sldMk cId="3845858937" sldId="263"/>
            <ac:picMk id="6" creationId="{BD1CD8C3-6E1F-4903-B6EE-10F92888F1F9}"/>
          </ac:picMkLst>
        </pc:picChg>
        <pc:picChg chg="del">
          <ac:chgData name="김주연" userId="296ad838-52db-4b9c-826f-11cc6c42e464" providerId="ADAL" clId="{CD668642-711A-45F9-B335-01E9EEF74DC0}" dt="2022-02-07T04:20:19.997" v="547" actId="478"/>
          <ac:picMkLst>
            <pc:docMk/>
            <pc:sldMk cId="3845858937" sldId="263"/>
            <ac:picMk id="8" creationId="{9C50231F-05EB-4CAB-9718-4856E7587299}"/>
          </ac:picMkLst>
        </pc:picChg>
        <pc:picChg chg="add mod ord">
          <ac:chgData name="김주연" userId="296ad838-52db-4b9c-826f-11cc6c42e464" providerId="ADAL" clId="{CD668642-711A-45F9-B335-01E9EEF74DC0}" dt="2022-02-07T04:21:17.311" v="634" actId="1076"/>
          <ac:picMkLst>
            <pc:docMk/>
            <pc:sldMk cId="3845858937" sldId="263"/>
            <ac:picMk id="9" creationId="{5108520E-B180-4B6F-B017-695461724D5A}"/>
          </ac:picMkLst>
        </pc:picChg>
        <pc:picChg chg="del">
          <ac:chgData name="김주연" userId="296ad838-52db-4b9c-826f-11cc6c42e464" providerId="ADAL" clId="{CD668642-711A-45F9-B335-01E9EEF74DC0}" dt="2022-02-07T04:20:19.997" v="547" actId="478"/>
          <ac:picMkLst>
            <pc:docMk/>
            <pc:sldMk cId="3845858937" sldId="263"/>
            <ac:picMk id="14" creationId="{46B14958-96F2-4AAC-A002-EDFEA5F66FB0}"/>
          </ac:picMkLst>
        </pc:picChg>
        <pc:picChg chg="del">
          <ac:chgData name="김주연" userId="296ad838-52db-4b9c-826f-11cc6c42e464" providerId="ADAL" clId="{CD668642-711A-45F9-B335-01E9EEF74DC0}" dt="2022-02-07T04:20:19.997" v="547" actId="478"/>
          <ac:picMkLst>
            <pc:docMk/>
            <pc:sldMk cId="3845858937" sldId="263"/>
            <ac:picMk id="16" creationId="{CA3CB689-AF89-46C4-92CA-20CC72A6A00F}"/>
          </ac:picMkLst>
        </pc:picChg>
        <pc:picChg chg="del">
          <ac:chgData name="김주연" userId="296ad838-52db-4b9c-826f-11cc6c42e464" providerId="ADAL" clId="{CD668642-711A-45F9-B335-01E9EEF74DC0}" dt="2022-02-07T04:20:19.997" v="547" actId="478"/>
          <ac:picMkLst>
            <pc:docMk/>
            <pc:sldMk cId="3845858937" sldId="263"/>
            <ac:picMk id="18" creationId="{AF42C586-5B60-4105-8061-D4AE173F23B4}"/>
          </ac:picMkLst>
        </pc:picChg>
      </pc:sldChg>
      <pc:sldChg chg="addSp delSp modSp add del mod">
        <pc:chgData name="김주연" userId="296ad838-52db-4b9c-826f-11cc6c42e464" providerId="ADAL" clId="{CD668642-711A-45F9-B335-01E9EEF74DC0}" dt="2022-02-07T04:28:47.592" v="901" actId="47"/>
        <pc:sldMkLst>
          <pc:docMk/>
          <pc:sldMk cId="688222555" sldId="264"/>
        </pc:sldMkLst>
        <pc:spChg chg="mod">
          <ac:chgData name="김주연" userId="296ad838-52db-4b9c-826f-11cc6c42e464" providerId="ADAL" clId="{CD668642-711A-45F9-B335-01E9EEF74DC0}" dt="2022-02-07T04:20:33.778" v="549"/>
          <ac:spMkLst>
            <pc:docMk/>
            <pc:sldMk cId="688222555" sldId="264"/>
            <ac:spMk id="5" creationId="{00000000-0000-0000-0000-000000000000}"/>
          </ac:spMkLst>
        </pc:spChg>
        <pc:picChg chg="add mod">
          <ac:chgData name="김주연" userId="296ad838-52db-4b9c-826f-11cc6c42e464" providerId="ADAL" clId="{CD668642-711A-45F9-B335-01E9EEF74DC0}" dt="2022-02-07T04:21:36.305" v="656" actId="1076"/>
          <ac:picMkLst>
            <pc:docMk/>
            <pc:sldMk cId="688222555" sldId="264"/>
            <ac:picMk id="3" creationId="{7A3DF05A-9E7F-46B5-A156-C33FDDB21124}"/>
          </ac:picMkLst>
        </pc:picChg>
        <pc:picChg chg="add mod">
          <ac:chgData name="김주연" userId="296ad838-52db-4b9c-826f-11cc6c42e464" providerId="ADAL" clId="{CD668642-711A-45F9-B335-01E9EEF74DC0}" dt="2022-02-07T04:21:50.303" v="679" actId="1076"/>
          <ac:picMkLst>
            <pc:docMk/>
            <pc:sldMk cId="688222555" sldId="264"/>
            <ac:picMk id="6" creationId="{FB90F3B8-0171-4A01-A814-DA955E1BA41C}"/>
          </ac:picMkLst>
        </pc:picChg>
        <pc:picChg chg="del">
          <ac:chgData name="김주연" userId="296ad838-52db-4b9c-826f-11cc6c42e464" providerId="ADAL" clId="{CD668642-711A-45F9-B335-01E9EEF74DC0}" dt="2022-02-07T04:21:22.861" v="637" actId="478"/>
          <ac:picMkLst>
            <pc:docMk/>
            <pc:sldMk cId="688222555" sldId="264"/>
            <ac:picMk id="8" creationId="{9C50231F-05EB-4CAB-9718-4856E7587299}"/>
          </ac:picMkLst>
        </pc:picChg>
        <pc:picChg chg="add mod">
          <ac:chgData name="김주연" userId="296ad838-52db-4b9c-826f-11cc6c42e464" providerId="ADAL" clId="{CD668642-711A-45F9-B335-01E9EEF74DC0}" dt="2022-02-07T04:21:51.247" v="680" actId="1076"/>
          <ac:picMkLst>
            <pc:docMk/>
            <pc:sldMk cId="688222555" sldId="264"/>
            <ac:picMk id="9" creationId="{B165CA32-16DC-4649-A897-A9B45805C168}"/>
          </ac:picMkLst>
        </pc:picChg>
        <pc:picChg chg="del">
          <ac:chgData name="김주연" userId="296ad838-52db-4b9c-826f-11cc6c42e464" providerId="ADAL" clId="{CD668642-711A-45F9-B335-01E9EEF74DC0}" dt="2022-02-07T04:21:21.157" v="635" actId="478"/>
          <ac:picMkLst>
            <pc:docMk/>
            <pc:sldMk cId="688222555" sldId="264"/>
            <ac:picMk id="14" creationId="{46B14958-96F2-4AAC-A002-EDFEA5F66FB0}"/>
          </ac:picMkLst>
        </pc:picChg>
        <pc:picChg chg="del">
          <ac:chgData name="김주연" userId="296ad838-52db-4b9c-826f-11cc6c42e464" providerId="ADAL" clId="{CD668642-711A-45F9-B335-01E9EEF74DC0}" dt="2022-02-07T04:21:22.117" v="636" actId="478"/>
          <ac:picMkLst>
            <pc:docMk/>
            <pc:sldMk cId="688222555" sldId="264"/>
            <ac:picMk id="16" creationId="{CA3CB689-AF89-46C4-92CA-20CC72A6A00F}"/>
          </ac:picMkLst>
        </pc:picChg>
        <pc:picChg chg="del">
          <ac:chgData name="김주연" userId="296ad838-52db-4b9c-826f-11cc6c42e464" providerId="ADAL" clId="{CD668642-711A-45F9-B335-01E9EEF74DC0}" dt="2022-02-07T04:21:22.117" v="636" actId="478"/>
          <ac:picMkLst>
            <pc:docMk/>
            <pc:sldMk cId="688222555" sldId="264"/>
            <ac:picMk id="18" creationId="{AF42C586-5B60-4105-8061-D4AE173F23B4}"/>
          </ac:picMkLst>
        </pc:picChg>
      </pc:sldChg>
      <pc:sldChg chg="addSp modSp new mod">
        <pc:chgData name="김주연" userId="296ad838-52db-4b9c-826f-11cc6c42e464" providerId="ADAL" clId="{CD668642-711A-45F9-B335-01E9EEF74DC0}" dt="2022-02-07T04:27:07.891" v="787" actId="1076"/>
        <pc:sldMkLst>
          <pc:docMk/>
          <pc:sldMk cId="1577578405" sldId="265"/>
        </pc:sldMkLst>
        <pc:spChg chg="add mod">
          <ac:chgData name="김주연" userId="296ad838-52db-4b9c-826f-11cc6c42e464" providerId="ADAL" clId="{CD668642-711A-45F9-B335-01E9EEF74DC0}" dt="2022-02-07T04:26:46.105" v="781"/>
          <ac:spMkLst>
            <pc:docMk/>
            <pc:sldMk cId="1577578405" sldId="265"/>
            <ac:spMk id="2" creationId="{7DBE8A73-BF74-4624-B1FC-C6BCECF67F1E}"/>
          </ac:spMkLst>
        </pc:spChg>
        <pc:picChg chg="add mod">
          <ac:chgData name="김주연" userId="296ad838-52db-4b9c-826f-11cc6c42e464" providerId="ADAL" clId="{CD668642-711A-45F9-B335-01E9EEF74DC0}" dt="2022-02-07T04:27:02.327" v="786" actId="1076"/>
          <ac:picMkLst>
            <pc:docMk/>
            <pc:sldMk cId="1577578405" sldId="265"/>
            <ac:picMk id="3" creationId="{7179A01E-8EAC-4F89-94C9-311497BB9958}"/>
          </ac:picMkLst>
        </pc:picChg>
        <pc:picChg chg="add mod">
          <ac:chgData name="김주연" userId="296ad838-52db-4b9c-826f-11cc6c42e464" providerId="ADAL" clId="{CD668642-711A-45F9-B335-01E9EEF74DC0}" dt="2022-02-07T04:27:07.891" v="787" actId="1076"/>
          <ac:picMkLst>
            <pc:docMk/>
            <pc:sldMk cId="1577578405" sldId="265"/>
            <ac:picMk id="4" creationId="{83F1F9A3-FA56-4C8C-AFFF-6927E52FF0AF}"/>
          </ac:picMkLst>
        </pc:picChg>
      </pc:sldChg>
      <pc:sldChg chg="addSp modSp new mod">
        <pc:chgData name="김주연" userId="296ad838-52db-4b9c-826f-11cc6c42e464" providerId="ADAL" clId="{CD668642-711A-45F9-B335-01E9EEF74DC0}" dt="2022-02-07T04:28:24.952" v="893" actId="1036"/>
        <pc:sldMkLst>
          <pc:docMk/>
          <pc:sldMk cId="242787318" sldId="266"/>
        </pc:sldMkLst>
        <pc:spChg chg="add mod">
          <ac:chgData name="김주연" userId="296ad838-52db-4b9c-826f-11cc6c42e464" providerId="ADAL" clId="{CD668642-711A-45F9-B335-01E9EEF74DC0}" dt="2022-02-07T04:27:25.865" v="812"/>
          <ac:spMkLst>
            <pc:docMk/>
            <pc:sldMk cId="242787318" sldId="266"/>
            <ac:spMk id="2" creationId="{310A956E-4883-42DB-AC44-539D39B71DEE}"/>
          </ac:spMkLst>
        </pc:spChg>
        <pc:picChg chg="add mod">
          <ac:chgData name="김주연" userId="296ad838-52db-4b9c-826f-11cc6c42e464" providerId="ADAL" clId="{CD668642-711A-45F9-B335-01E9EEF74DC0}" dt="2022-02-07T04:27:33.846" v="815" actId="1076"/>
          <ac:picMkLst>
            <pc:docMk/>
            <pc:sldMk cId="242787318" sldId="266"/>
            <ac:picMk id="3" creationId="{875CDB25-EF4A-4AFB-898A-4D114D5C82A2}"/>
          </ac:picMkLst>
        </pc:picChg>
        <pc:picChg chg="add mod">
          <ac:chgData name="김주연" userId="296ad838-52db-4b9c-826f-11cc6c42e464" providerId="ADAL" clId="{CD668642-711A-45F9-B335-01E9EEF74DC0}" dt="2022-02-07T04:27:31.954" v="814" actId="1076"/>
          <ac:picMkLst>
            <pc:docMk/>
            <pc:sldMk cId="242787318" sldId="266"/>
            <ac:picMk id="4" creationId="{9E23832C-7FBC-461E-8A70-AC2511444D35}"/>
          </ac:picMkLst>
        </pc:picChg>
        <pc:picChg chg="add mod">
          <ac:chgData name="김주연" userId="296ad838-52db-4b9c-826f-11cc6c42e464" providerId="ADAL" clId="{CD668642-711A-45F9-B335-01E9EEF74DC0}" dt="2022-02-07T04:27:43.779" v="827" actId="1076"/>
          <ac:picMkLst>
            <pc:docMk/>
            <pc:sldMk cId="242787318" sldId="266"/>
            <ac:picMk id="5" creationId="{24652B8F-5CA6-4DF0-A6CB-B09F0B659452}"/>
          </ac:picMkLst>
        </pc:picChg>
        <pc:picChg chg="add mod">
          <ac:chgData name="김주연" userId="296ad838-52db-4b9c-826f-11cc6c42e464" providerId="ADAL" clId="{CD668642-711A-45F9-B335-01E9EEF74DC0}" dt="2022-02-07T04:27:45.549" v="830" actId="1038"/>
          <ac:picMkLst>
            <pc:docMk/>
            <pc:sldMk cId="242787318" sldId="266"/>
            <ac:picMk id="6" creationId="{43E8C5F3-DD27-4295-80EF-D1393BDD8860}"/>
          </ac:picMkLst>
        </pc:picChg>
        <pc:picChg chg="add mod">
          <ac:chgData name="김주연" userId="296ad838-52db-4b9c-826f-11cc6c42e464" providerId="ADAL" clId="{CD668642-711A-45F9-B335-01E9EEF74DC0}" dt="2022-02-07T04:27:54.833" v="851" actId="1038"/>
          <ac:picMkLst>
            <pc:docMk/>
            <pc:sldMk cId="242787318" sldId="266"/>
            <ac:picMk id="7" creationId="{2256F9DB-7B9B-4525-ACF5-B7E4B55C4E09}"/>
          </ac:picMkLst>
        </pc:picChg>
        <pc:picChg chg="add mod">
          <ac:chgData name="김주연" userId="296ad838-52db-4b9c-826f-11cc6c42e464" providerId="ADAL" clId="{CD668642-711A-45F9-B335-01E9EEF74DC0}" dt="2022-02-07T04:27:53.842" v="843" actId="1037"/>
          <ac:picMkLst>
            <pc:docMk/>
            <pc:sldMk cId="242787318" sldId="266"/>
            <ac:picMk id="8" creationId="{01F62DB4-86BB-4CC8-A850-D655D7496D93}"/>
          </ac:picMkLst>
        </pc:picChg>
        <pc:picChg chg="add mod">
          <ac:chgData name="김주연" userId="296ad838-52db-4b9c-826f-11cc6c42e464" providerId="ADAL" clId="{CD668642-711A-45F9-B335-01E9EEF74DC0}" dt="2022-02-07T04:28:24.952" v="893" actId="1036"/>
          <ac:picMkLst>
            <pc:docMk/>
            <pc:sldMk cId="242787318" sldId="266"/>
            <ac:picMk id="9" creationId="{0DF23141-D92B-450E-87B3-9C58CEAE09BD}"/>
          </ac:picMkLst>
        </pc:picChg>
        <pc:picChg chg="add mod">
          <ac:chgData name="김주연" userId="296ad838-52db-4b9c-826f-11cc6c42e464" providerId="ADAL" clId="{CD668642-711A-45F9-B335-01E9EEF74DC0}" dt="2022-02-07T04:28:24.952" v="893" actId="1036"/>
          <ac:picMkLst>
            <pc:docMk/>
            <pc:sldMk cId="242787318" sldId="266"/>
            <ac:picMk id="10" creationId="{CD3AB635-EF93-4B20-A3B2-183EA348FECB}"/>
          </ac:picMkLst>
        </pc:picChg>
        <pc:picChg chg="add mod">
          <ac:chgData name="김주연" userId="296ad838-52db-4b9c-826f-11cc6c42e464" providerId="ADAL" clId="{CD668642-711A-45F9-B335-01E9EEF74DC0}" dt="2022-02-07T04:28:24.952" v="893" actId="1036"/>
          <ac:picMkLst>
            <pc:docMk/>
            <pc:sldMk cId="242787318" sldId="266"/>
            <ac:picMk id="11" creationId="{48137DEF-B78C-49BE-BE29-EE804F3482BF}"/>
          </ac:picMkLst>
        </pc:picChg>
        <pc:picChg chg="add mod">
          <ac:chgData name="김주연" userId="296ad838-52db-4b9c-826f-11cc6c42e464" providerId="ADAL" clId="{CD668642-711A-45F9-B335-01E9EEF74DC0}" dt="2022-02-07T04:28:24.952" v="893" actId="1036"/>
          <ac:picMkLst>
            <pc:docMk/>
            <pc:sldMk cId="242787318" sldId="266"/>
            <ac:picMk id="12" creationId="{03C41CDC-6731-4942-8506-6300975F5A81}"/>
          </ac:picMkLst>
        </pc:picChg>
        <pc:picChg chg="add mod">
          <ac:chgData name="김주연" userId="296ad838-52db-4b9c-826f-11cc6c42e464" providerId="ADAL" clId="{CD668642-711A-45F9-B335-01E9EEF74DC0}" dt="2022-02-07T04:28:24.952" v="893" actId="1036"/>
          <ac:picMkLst>
            <pc:docMk/>
            <pc:sldMk cId="242787318" sldId="266"/>
            <ac:picMk id="13" creationId="{33F4BA2A-0335-4041-BFA5-57CACDAD76CF}"/>
          </ac:picMkLst>
        </pc:picChg>
        <pc:picChg chg="add mod">
          <ac:chgData name="김주연" userId="296ad838-52db-4b9c-826f-11cc6c42e464" providerId="ADAL" clId="{CD668642-711A-45F9-B335-01E9EEF74DC0}" dt="2022-02-07T04:28:24.952" v="893" actId="1036"/>
          <ac:picMkLst>
            <pc:docMk/>
            <pc:sldMk cId="242787318" sldId="266"/>
            <ac:picMk id="14" creationId="{EE21A986-6B03-41A1-9FC8-E0C837D68FC5}"/>
          </ac:picMkLst>
        </pc:picChg>
      </pc:sldChg>
      <pc:sldChg chg="addSp modSp new mod">
        <pc:chgData name="김주연" userId="296ad838-52db-4b9c-826f-11cc6c42e464" providerId="ADAL" clId="{CD668642-711A-45F9-B335-01E9EEF74DC0}" dt="2022-02-07T04:29:07.793" v="932" actId="1076"/>
        <pc:sldMkLst>
          <pc:docMk/>
          <pc:sldMk cId="1098721596" sldId="267"/>
        </pc:sldMkLst>
        <pc:spChg chg="add mod">
          <ac:chgData name="김주연" userId="296ad838-52db-4b9c-826f-11cc6c42e464" providerId="ADAL" clId="{CD668642-711A-45F9-B335-01E9EEF74DC0}" dt="2022-02-07T04:28:31.709" v="896"/>
          <ac:spMkLst>
            <pc:docMk/>
            <pc:sldMk cId="1098721596" sldId="267"/>
            <ac:spMk id="2" creationId="{F8AB4289-94E6-4AC1-AFB2-D490637A195C}"/>
          </ac:spMkLst>
        </pc:spChg>
        <pc:picChg chg="add mod">
          <ac:chgData name="김주연" userId="296ad838-52db-4b9c-826f-11cc6c42e464" providerId="ADAL" clId="{CD668642-711A-45F9-B335-01E9EEF74DC0}" dt="2022-02-07T04:29:04.825" v="930" actId="1036"/>
          <ac:picMkLst>
            <pc:docMk/>
            <pc:sldMk cId="1098721596" sldId="267"/>
            <ac:picMk id="3" creationId="{FE2F0DE0-AFBB-4B32-B354-CC33E5675986}"/>
          </ac:picMkLst>
        </pc:picChg>
        <pc:picChg chg="add mod">
          <ac:chgData name="김주연" userId="296ad838-52db-4b9c-826f-11cc6c42e464" providerId="ADAL" clId="{CD668642-711A-45F9-B335-01E9EEF74DC0}" dt="2022-02-07T04:29:04.825" v="930" actId="1036"/>
          <ac:picMkLst>
            <pc:docMk/>
            <pc:sldMk cId="1098721596" sldId="267"/>
            <ac:picMk id="4" creationId="{53877E34-BCE5-41BE-A6DD-7CA1FD4599C7}"/>
          </ac:picMkLst>
        </pc:picChg>
        <pc:picChg chg="add mod">
          <ac:chgData name="김주연" userId="296ad838-52db-4b9c-826f-11cc6c42e464" providerId="ADAL" clId="{CD668642-711A-45F9-B335-01E9EEF74DC0}" dt="2022-02-07T04:29:07.793" v="932" actId="1076"/>
          <ac:picMkLst>
            <pc:docMk/>
            <pc:sldMk cId="1098721596" sldId="267"/>
            <ac:picMk id="6" creationId="{68889A2F-F0F5-422D-AF24-3F43446DF1D0}"/>
          </ac:picMkLst>
        </pc:picChg>
        <pc:picChg chg="add mod">
          <ac:chgData name="김주연" userId="296ad838-52db-4b9c-826f-11cc6c42e464" providerId="ADAL" clId="{CD668642-711A-45F9-B335-01E9EEF74DC0}" dt="2022-02-07T04:29:06.316" v="931" actId="1076"/>
          <ac:picMkLst>
            <pc:docMk/>
            <pc:sldMk cId="1098721596" sldId="267"/>
            <ac:picMk id="8" creationId="{6239CCD3-C0A2-4A16-A493-7E9E5BF89F88}"/>
          </ac:picMkLst>
        </pc:picChg>
      </pc:sldChg>
    </pc:docChg>
  </pc:docChgLst>
  <pc:docChgLst>
    <pc:chgData name="김주연" userId="296ad838-52db-4b9c-826f-11cc6c42e464" providerId="ADAL" clId="{D2924D5D-26FF-49A5-91E1-B433DFAEAAB5}"/>
    <pc:docChg chg="custSel addSld modSld sldOrd">
      <pc:chgData name="김주연" userId="296ad838-52db-4b9c-826f-11cc6c42e464" providerId="ADAL" clId="{D2924D5D-26FF-49A5-91E1-B433DFAEAAB5}" dt="2022-02-07T02:22:30.781" v="160" actId="1076"/>
      <pc:docMkLst>
        <pc:docMk/>
      </pc:docMkLst>
      <pc:sldChg chg="addSp delSp modSp mod">
        <pc:chgData name="김주연" userId="296ad838-52db-4b9c-826f-11cc6c42e464" providerId="ADAL" clId="{D2924D5D-26FF-49A5-91E1-B433DFAEAAB5}" dt="2022-02-07T02:22:30.781" v="160" actId="1076"/>
        <pc:sldMkLst>
          <pc:docMk/>
          <pc:sldMk cId="121978333" sldId="256"/>
        </pc:sldMkLst>
        <pc:spChg chg="mod">
          <ac:chgData name="김주연" userId="296ad838-52db-4b9c-826f-11cc6c42e464" providerId="ADAL" clId="{D2924D5D-26FF-49A5-91E1-B433DFAEAAB5}" dt="2022-02-07T02:22:06.878" v="148"/>
          <ac:spMkLst>
            <pc:docMk/>
            <pc:sldMk cId="121978333" sldId="256"/>
            <ac:spMk id="5" creationId="{00000000-0000-0000-0000-000000000000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15" creationId="{3E3E3977-3C90-4B34-8920-12AD434979B5}"/>
          </ac:spMkLst>
        </pc:spChg>
        <pc:spChg chg="add mod">
          <ac:chgData name="김주연" userId="296ad838-52db-4b9c-826f-11cc6c42e464" providerId="ADAL" clId="{D2924D5D-26FF-49A5-91E1-B433DFAEAAB5}" dt="2022-02-07T02:22:30.781" v="160" actId="1076"/>
          <ac:spMkLst>
            <pc:docMk/>
            <pc:sldMk cId="121978333" sldId="256"/>
            <ac:spMk id="17" creationId="{78D9D7B0-E74A-4128-9454-360FC296B4C2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20" creationId="{27615716-92E4-421B-AB0E-5C597C4373D7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21" creationId="{D6667021-CA80-4286-914E-D5AF5ADCFE15}"/>
          </ac:spMkLst>
        </pc:spChg>
        <pc:spChg chg="add mod">
          <ac:chgData name="김주연" userId="296ad838-52db-4b9c-826f-11cc6c42e464" providerId="ADAL" clId="{D2924D5D-26FF-49A5-91E1-B433DFAEAAB5}" dt="2022-02-07T02:22:30.781" v="160" actId="1076"/>
          <ac:spMkLst>
            <pc:docMk/>
            <pc:sldMk cId="121978333" sldId="256"/>
            <ac:spMk id="22" creationId="{D4FE3411-A7B1-492C-86BD-E9D4AB79B974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23" creationId="{4DDF0B70-4739-44B2-B4E8-A03E4A413E74}"/>
          </ac:spMkLst>
        </pc:spChg>
        <pc:spChg chg="add mod">
          <ac:chgData name="김주연" userId="296ad838-52db-4b9c-826f-11cc6c42e464" providerId="ADAL" clId="{D2924D5D-26FF-49A5-91E1-B433DFAEAAB5}" dt="2022-02-07T02:22:23.597" v="158" actId="1076"/>
          <ac:spMkLst>
            <pc:docMk/>
            <pc:sldMk cId="121978333" sldId="256"/>
            <ac:spMk id="24" creationId="{B92E0649-857C-41EF-BAFC-3174115D63E8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27" creationId="{CFB9D567-85BA-4528-8D99-4942C23F7A3C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28" creationId="{B9C7C1F1-5B55-4F91-BFD3-FA2169C8852E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29" creationId="{3962A08A-A101-44EF-80DD-26ED1B1241A9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30" creationId="{73048087-521C-418B-BE46-6777BE18AACB}"/>
          </ac:spMkLst>
        </pc:spChg>
        <pc:spChg chg="del">
          <ac:chgData name="김주연" userId="296ad838-52db-4b9c-826f-11cc6c42e464" providerId="ADAL" clId="{D2924D5D-26FF-49A5-91E1-B433DFAEAAB5}" dt="2022-02-07T02:19:55.610" v="2" actId="478"/>
          <ac:spMkLst>
            <pc:docMk/>
            <pc:sldMk cId="121978333" sldId="256"/>
            <ac:spMk id="32" creationId="{225D1CEC-5D12-45C3-A5C1-D932E5434989}"/>
          </ac:spMkLst>
        </pc:spChg>
        <pc:spChg chg="add mod">
          <ac:chgData name="김주연" userId="296ad838-52db-4b9c-826f-11cc6c42e464" providerId="ADAL" clId="{D2924D5D-26FF-49A5-91E1-B433DFAEAAB5}" dt="2022-02-07T02:22:27.176" v="159" actId="1076"/>
          <ac:spMkLst>
            <pc:docMk/>
            <pc:sldMk cId="121978333" sldId="256"/>
            <ac:spMk id="33" creationId="{04789AD9-4088-450A-BA80-FD42ACBE96FF}"/>
          </ac:spMkLst>
        </pc:spChg>
        <pc:picChg chg="del">
          <ac:chgData name="김주연" userId="296ad838-52db-4b9c-826f-11cc6c42e464" providerId="ADAL" clId="{D2924D5D-26FF-49A5-91E1-B433DFAEAAB5}" dt="2022-02-07T02:19:55.610" v="2" actId="478"/>
          <ac:picMkLst>
            <pc:docMk/>
            <pc:sldMk cId="121978333" sldId="256"/>
            <ac:picMk id="14" creationId="{D084634D-598E-489C-86D3-2E71E20FAE05}"/>
          </ac:picMkLst>
        </pc:picChg>
        <pc:picChg chg="add mod modCrop">
          <ac:chgData name="김주연" userId="296ad838-52db-4b9c-826f-11cc6c42e464" providerId="ADAL" clId="{D2924D5D-26FF-49A5-91E1-B433DFAEAAB5}" dt="2022-02-07T02:22:17.380" v="156" actId="208"/>
          <ac:picMkLst>
            <pc:docMk/>
            <pc:sldMk cId="121978333" sldId="256"/>
            <ac:picMk id="16" creationId="{7B4EC74C-AB7E-4D47-BD9E-C22A66595789}"/>
          </ac:picMkLst>
        </pc:picChg>
        <pc:cxnChg chg="del mod">
          <ac:chgData name="김주연" userId="296ad838-52db-4b9c-826f-11cc6c42e464" providerId="ADAL" clId="{D2924D5D-26FF-49A5-91E1-B433DFAEAAB5}" dt="2022-02-07T02:19:55.610" v="2" actId="478"/>
          <ac:cxnSpMkLst>
            <pc:docMk/>
            <pc:sldMk cId="121978333" sldId="256"/>
            <ac:cxnSpMk id="18" creationId="{5B3757A0-239C-4808-852E-4501301AFAB1}"/>
          </ac:cxnSpMkLst>
        </pc:cxnChg>
        <pc:cxnChg chg="add mod">
          <ac:chgData name="김주연" userId="296ad838-52db-4b9c-826f-11cc6c42e464" providerId="ADAL" clId="{D2924D5D-26FF-49A5-91E1-B433DFAEAAB5}" dt="2022-02-07T02:22:30.781" v="160" actId="1076"/>
          <ac:cxnSpMkLst>
            <pc:docMk/>
            <pc:sldMk cId="121978333" sldId="256"/>
            <ac:cxnSpMk id="19" creationId="{9E8A94FF-26BD-40E3-B3C1-BC5D49E35FFD}"/>
          </ac:cxnSpMkLst>
        </pc:cxnChg>
        <pc:cxnChg chg="del mod">
          <ac:chgData name="김주연" userId="296ad838-52db-4b9c-826f-11cc6c42e464" providerId="ADAL" clId="{D2924D5D-26FF-49A5-91E1-B433DFAEAAB5}" dt="2022-02-07T02:19:55.610" v="2" actId="478"/>
          <ac:cxnSpMkLst>
            <pc:docMk/>
            <pc:sldMk cId="121978333" sldId="256"/>
            <ac:cxnSpMk id="25" creationId="{7A2D966C-3283-4C8A-888E-A3F825AFF074}"/>
          </ac:cxnSpMkLst>
        </pc:cxnChg>
        <pc:cxnChg chg="add mod">
          <ac:chgData name="김주연" userId="296ad838-52db-4b9c-826f-11cc6c42e464" providerId="ADAL" clId="{D2924D5D-26FF-49A5-91E1-B433DFAEAAB5}" dt="2022-02-07T02:22:27.176" v="159" actId="1076"/>
          <ac:cxnSpMkLst>
            <pc:docMk/>
            <pc:sldMk cId="121978333" sldId="256"/>
            <ac:cxnSpMk id="26" creationId="{5A0085F6-4C36-44A2-83E0-93667BE2ECEC}"/>
          </ac:cxnSpMkLst>
        </pc:cxnChg>
        <pc:cxnChg chg="del mod">
          <ac:chgData name="김주연" userId="296ad838-52db-4b9c-826f-11cc6c42e464" providerId="ADAL" clId="{D2924D5D-26FF-49A5-91E1-B433DFAEAAB5}" dt="2022-02-07T02:19:55.610" v="2" actId="478"/>
          <ac:cxnSpMkLst>
            <pc:docMk/>
            <pc:sldMk cId="121978333" sldId="256"/>
            <ac:cxnSpMk id="31" creationId="{A5EF6E33-3C2A-456A-9F6A-C148F9D85D5B}"/>
          </ac:cxnSpMkLst>
        </pc:cxnChg>
      </pc:sldChg>
      <pc:sldChg chg="modSp mod">
        <pc:chgData name="김주연" userId="296ad838-52db-4b9c-826f-11cc6c42e464" providerId="ADAL" clId="{D2924D5D-26FF-49A5-91E1-B433DFAEAAB5}" dt="2022-02-07T02:19:35.661" v="0"/>
        <pc:sldMkLst>
          <pc:docMk/>
          <pc:sldMk cId="2464118516" sldId="257"/>
        </pc:sldMkLst>
        <pc:spChg chg="mod">
          <ac:chgData name="김주연" userId="296ad838-52db-4b9c-826f-11cc6c42e464" providerId="ADAL" clId="{D2924D5D-26FF-49A5-91E1-B433DFAEAAB5}" dt="2022-02-07T02:19:35.661" v="0"/>
          <ac:spMkLst>
            <pc:docMk/>
            <pc:sldMk cId="2464118516" sldId="257"/>
            <ac:spMk id="7" creationId="{00000000-0000-0000-0000-000000000000}"/>
          </ac:spMkLst>
        </pc:spChg>
      </pc:sldChg>
      <pc:sldChg chg="addSp modSp add mod ord">
        <pc:chgData name="김주연" userId="296ad838-52db-4b9c-826f-11cc6c42e464" providerId="ADAL" clId="{D2924D5D-26FF-49A5-91E1-B433DFAEAAB5}" dt="2022-02-07T02:21:41.420" v="144"/>
        <pc:sldMkLst>
          <pc:docMk/>
          <pc:sldMk cId="1469121663" sldId="258"/>
        </pc:sldMkLst>
        <pc:spChg chg="add mod">
          <ac:chgData name="김주연" userId="296ad838-52db-4b9c-826f-11cc6c42e464" providerId="ADAL" clId="{D2924D5D-26FF-49A5-91E1-B433DFAEAAB5}" dt="2022-02-07T02:20:16.587" v="10" actId="1076"/>
          <ac:spMkLst>
            <pc:docMk/>
            <pc:sldMk cId="1469121663" sldId="258"/>
            <ac:spMk id="4" creationId="{D43E363C-001D-4DCB-A230-3DD53DEBD5AA}"/>
          </ac:spMkLst>
        </pc:spChg>
        <pc:spChg chg="add mod">
          <ac:chgData name="김주연" userId="296ad838-52db-4b9c-826f-11cc6c42e464" providerId="ADAL" clId="{D2924D5D-26FF-49A5-91E1-B433DFAEAAB5}" dt="2022-02-07T02:21:07.620" v="85" actId="1076"/>
          <ac:spMkLst>
            <pc:docMk/>
            <pc:sldMk cId="1469121663" sldId="258"/>
            <ac:spMk id="7" creationId="{F9DDACA7-F863-433D-BECE-B5FE391BD63A}"/>
          </ac:spMkLst>
        </pc:spChg>
        <pc:spChg chg="add mod">
          <ac:chgData name="김주연" userId="296ad838-52db-4b9c-826f-11cc6c42e464" providerId="ADAL" clId="{D2924D5D-26FF-49A5-91E1-B433DFAEAAB5}" dt="2022-02-07T02:21:22.050" v="98" actId="1035"/>
          <ac:spMkLst>
            <pc:docMk/>
            <pc:sldMk cId="1469121663" sldId="258"/>
            <ac:spMk id="9" creationId="{2996EAC6-3B36-4267-8069-B2042938AEB8}"/>
          </ac:spMkLst>
        </pc:spChg>
        <pc:spChg chg="add mod">
          <ac:chgData name="김주연" userId="296ad838-52db-4b9c-826f-11cc6c42e464" providerId="ADAL" clId="{D2924D5D-26FF-49A5-91E1-B433DFAEAAB5}" dt="2022-02-07T02:21:38.458" v="142" actId="20577"/>
          <ac:spMkLst>
            <pc:docMk/>
            <pc:sldMk cId="1469121663" sldId="258"/>
            <ac:spMk id="11" creationId="{8516E26A-A3E4-40CE-B678-5EED4563D04A}"/>
          </ac:spMkLst>
        </pc:spChg>
        <pc:picChg chg="add mod">
          <ac:chgData name="김주연" userId="296ad838-52db-4b9c-826f-11cc6c42e464" providerId="ADAL" clId="{D2924D5D-26FF-49A5-91E1-B433DFAEAAB5}" dt="2022-02-07T02:21:11.444" v="86" actId="208"/>
          <ac:picMkLst>
            <pc:docMk/>
            <pc:sldMk cId="1469121663" sldId="258"/>
            <ac:picMk id="3" creationId="{C795F46F-90A9-44EE-90A6-7161356D278F}"/>
          </ac:picMkLst>
        </pc:picChg>
        <pc:cxnChg chg="add mod">
          <ac:chgData name="김주연" userId="296ad838-52db-4b9c-826f-11cc6c42e464" providerId="ADAL" clId="{D2924D5D-26FF-49A5-91E1-B433DFAEAAB5}" dt="2022-02-07T02:21:07.620" v="85" actId="1076"/>
          <ac:cxnSpMkLst>
            <pc:docMk/>
            <pc:sldMk cId="1469121663" sldId="258"/>
            <ac:cxnSpMk id="6" creationId="{64845641-7763-481F-94C4-449581D74BDF}"/>
          </ac:cxnSpMkLst>
        </pc:cxnChg>
        <pc:cxnChg chg="add mod">
          <ac:chgData name="김주연" userId="296ad838-52db-4b9c-826f-11cc6c42e464" providerId="ADAL" clId="{D2924D5D-26FF-49A5-91E1-B433DFAEAAB5}" dt="2022-02-07T02:21:34.371" v="124" actId="20577"/>
          <ac:cxnSpMkLst>
            <pc:docMk/>
            <pc:sldMk cId="1469121663" sldId="258"/>
            <ac:cxnSpMk id="10" creationId="{BE09B5EB-2F82-4DF2-A589-87CD24804EDD}"/>
          </ac:cxnSpMkLst>
        </pc:cxnChg>
      </pc:sldChg>
    </pc:docChg>
  </pc:docChgLst>
  <pc:docChgLst>
    <pc:chgData name="김주연" userId="296ad838-52db-4b9c-826f-11cc6c42e464" providerId="ADAL" clId="{031E24EB-7686-4519-9B12-64803F67791E}"/>
    <pc:docChg chg="undo custSel addSld delSld modSld addSection delSection modSection">
      <pc:chgData name="김주연" userId="296ad838-52db-4b9c-826f-11cc6c42e464" providerId="ADAL" clId="{031E24EB-7686-4519-9B12-64803F67791E}" dt="2022-02-23T02:27:32.902" v="1511" actId="208"/>
      <pc:docMkLst>
        <pc:docMk/>
      </pc:docMkLst>
      <pc:sldChg chg="modSp mod">
        <pc:chgData name="김주연" userId="296ad838-52db-4b9c-826f-11cc6c42e464" providerId="ADAL" clId="{031E24EB-7686-4519-9B12-64803F67791E}" dt="2022-02-22T06:40:01.519" v="1496" actId="14100"/>
        <pc:sldMkLst>
          <pc:docMk/>
          <pc:sldMk cId="2464118516" sldId="257"/>
        </pc:sldMkLst>
        <pc:spChg chg="mod">
          <ac:chgData name="김주연" userId="296ad838-52db-4b9c-826f-11cc6c42e464" providerId="ADAL" clId="{031E24EB-7686-4519-9B12-64803F67791E}" dt="2022-02-22T06:40:01.519" v="1496" actId="14100"/>
          <ac:spMkLst>
            <pc:docMk/>
            <pc:sldMk cId="2464118516" sldId="257"/>
            <ac:spMk id="7" creationId="{00000000-0000-0000-0000-000000000000}"/>
          </ac:spMkLst>
        </pc:spChg>
        <pc:spChg chg="mod">
          <ac:chgData name="김주연" userId="296ad838-52db-4b9c-826f-11cc6c42e464" providerId="ADAL" clId="{031E24EB-7686-4519-9B12-64803F67791E}" dt="2022-02-22T06:12:06.420" v="8"/>
          <ac:spMkLst>
            <pc:docMk/>
            <pc:sldMk cId="2464118516" sldId="257"/>
            <ac:spMk id="8" creationId="{00000000-0000-0000-0000-000000000000}"/>
          </ac:spMkLst>
        </pc:spChg>
      </pc:sldChg>
      <pc:sldChg chg="addSp delSp modSp mod">
        <pc:chgData name="김주연" userId="296ad838-52db-4b9c-826f-11cc6c42e464" providerId="ADAL" clId="{031E24EB-7686-4519-9B12-64803F67791E}" dt="2022-02-22T06:35:13.726" v="1476" actId="20577"/>
        <pc:sldMkLst>
          <pc:docMk/>
          <pc:sldMk cId="1469121663" sldId="258"/>
        </pc:sldMkLst>
        <pc:spChg chg="mod">
          <ac:chgData name="김주연" userId="296ad838-52db-4b9c-826f-11cc6c42e464" providerId="ADAL" clId="{031E24EB-7686-4519-9B12-64803F67791E}" dt="2022-02-22T06:14:03.169" v="179" actId="14100"/>
          <ac:spMkLst>
            <pc:docMk/>
            <pc:sldMk cId="1469121663" sldId="258"/>
            <ac:spMk id="2" creationId="{7D7E1EE2-4567-45C5-86A3-3073ECF8C232}"/>
          </ac:spMkLst>
        </pc:spChg>
        <pc:spChg chg="mod">
          <ac:chgData name="김주연" userId="296ad838-52db-4b9c-826f-11cc6c42e464" providerId="ADAL" clId="{031E24EB-7686-4519-9B12-64803F67791E}" dt="2022-02-22T06:35:13.726" v="1476" actId="20577"/>
          <ac:spMkLst>
            <pc:docMk/>
            <pc:sldMk cId="1469121663" sldId="258"/>
            <ac:spMk id="3" creationId="{C8F2FE24-CF99-4D4D-9BFA-E006078E6330}"/>
          </ac:spMkLst>
        </pc:spChg>
        <pc:spChg chg="add del mod">
          <ac:chgData name="김주연" userId="296ad838-52db-4b9c-826f-11cc6c42e464" providerId="ADAL" clId="{031E24EB-7686-4519-9B12-64803F67791E}" dt="2022-02-22T06:15:13.200" v="255" actId="20577"/>
          <ac:spMkLst>
            <pc:docMk/>
            <pc:sldMk cId="1469121663" sldId="258"/>
            <ac:spMk id="5" creationId="{00000000-0000-0000-0000-000000000000}"/>
          </ac:spMkLst>
        </pc:spChg>
        <pc:spChg chg="del">
          <ac:chgData name="김주연" userId="296ad838-52db-4b9c-826f-11cc6c42e464" providerId="ADAL" clId="{031E24EB-7686-4519-9B12-64803F67791E}" dt="2022-02-22T06:15:07.567" v="254" actId="478"/>
          <ac:spMkLst>
            <pc:docMk/>
            <pc:sldMk cId="1469121663" sldId="258"/>
            <ac:spMk id="13" creationId="{E1C49C17-5AEE-4C06-95AB-9C7BD65443BC}"/>
          </ac:spMkLst>
        </pc:spChg>
        <pc:spChg chg="del">
          <ac:chgData name="김주연" userId="296ad838-52db-4b9c-826f-11cc6c42e464" providerId="ADAL" clId="{031E24EB-7686-4519-9B12-64803F67791E}" dt="2022-02-22T06:15:07.567" v="254" actId="478"/>
          <ac:spMkLst>
            <pc:docMk/>
            <pc:sldMk cId="1469121663" sldId="258"/>
            <ac:spMk id="15" creationId="{EC754DF7-32AD-41EB-AF0F-3DF4D6EA7EBA}"/>
          </ac:spMkLst>
        </pc:spChg>
        <pc:spChg chg="add mod">
          <ac:chgData name="김주연" userId="296ad838-52db-4b9c-826f-11cc6c42e464" providerId="ADAL" clId="{031E24EB-7686-4519-9B12-64803F67791E}" dt="2022-02-22T06:15:01.311" v="253" actId="1076"/>
          <ac:spMkLst>
            <pc:docMk/>
            <pc:sldMk cId="1469121663" sldId="258"/>
            <ac:spMk id="22" creationId="{F608E5B2-A084-495B-8D6E-E5902DE5012A}"/>
          </ac:spMkLst>
        </pc:spChg>
        <pc:spChg chg="mod">
          <ac:chgData name="김주연" userId="296ad838-52db-4b9c-826f-11cc6c42e464" providerId="ADAL" clId="{031E24EB-7686-4519-9B12-64803F67791E}" dt="2022-02-22T06:14:15.798" v="207" actId="14100"/>
          <ac:spMkLst>
            <pc:docMk/>
            <pc:sldMk cId="1469121663" sldId="258"/>
            <ac:spMk id="26" creationId="{E5CA015E-B856-4AF7-98D3-ACEF0736D5E0}"/>
          </ac:spMkLst>
        </pc:spChg>
        <pc:spChg chg="mod">
          <ac:chgData name="김주연" userId="296ad838-52db-4b9c-826f-11cc6c42e464" providerId="ADAL" clId="{031E24EB-7686-4519-9B12-64803F67791E}" dt="2022-02-22T06:14:09.526" v="205"/>
          <ac:spMkLst>
            <pc:docMk/>
            <pc:sldMk cId="1469121663" sldId="258"/>
            <ac:spMk id="29" creationId="{5BBA1F32-0856-4016-89E6-3869D40F82AC}"/>
          </ac:spMkLst>
        </pc:spChg>
        <pc:picChg chg="add mod ord">
          <ac:chgData name="김주연" userId="296ad838-52db-4b9c-826f-11cc6c42e464" providerId="ADAL" clId="{031E24EB-7686-4519-9B12-64803F67791E}" dt="2022-02-22T06:13:18.953" v="52" actId="1076"/>
          <ac:picMkLst>
            <pc:docMk/>
            <pc:sldMk cId="1469121663" sldId="258"/>
            <ac:picMk id="7" creationId="{4587C8C1-AA87-4FD1-8CED-F2C050F0D770}"/>
          </ac:picMkLst>
        </pc:picChg>
        <pc:picChg chg="add mod">
          <ac:chgData name="김주연" userId="296ad838-52db-4b9c-826f-11cc6c42e464" providerId="ADAL" clId="{031E24EB-7686-4519-9B12-64803F67791E}" dt="2022-02-22T06:14:00.095" v="178" actId="1036"/>
          <ac:picMkLst>
            <pc:docMk/>
            <pc:sldMk cId="1469121663" sldId="258"/>
            <ac:picMk id="16" creationId="{66C3C636-9274-43E9-800B-F20FAA0FEBBB}"/>
          </ac:picMkLst>
        </pc:picChg>
        <pc:picChg chg="del">
          <ac:chgData name="김주연" userId="296ad838-52db-4b9c-826f-11cc6c42e464" providerId="ADAL" clId="{031E24EB-7686-4519-9B12-64803F67791E}" dt="2022-02-22T06:12:56.408" v="44" actId="478"/>
          <ac:picMkLst>
            <pc:docMk/>
            <pc:sldMk cId="1469121663" sldId="258"/>
            <ac:picMk id="21" creationId="{2E7FF426-C28F-466C-8304-BB707E4E63BB}"/>
          </ac:picMkLst>
        </pc:picChg>
        <pc:picChg chg="del">
          <ac:chgData name="김주연" userId="296ad838-52db-4b9c-826f-11cc6c42e464" providerId="ADAL" clId="{031E24EB-7686-4519-9B12-64803F67791E}" dt="2022-02-22T06:13:09.943" v="48" actId="478"/>
          <ac:picMkLst>
            <pc:docMk/>
            <pc:sldMk cId="1469121663" sldId="258"/>
            <ac:picMk id="24" creationId="{DB11DF95-41FA-48B9-9037-44B586117A23}"/>
          </ac:picMkLst>
        </pc:picChg>
        <pc:picChg chg="add del mod modCrop">
          <ac:chgData name="김주연" userId="296ad838-52db-4b9c-826f-11cc6c42e464" providerId="ADAL" clId="{031E24EB-7686-4519-9B12-64803F67791E}" dt="2022-02-22T06:14:28.127" v="214" actId="478"/>
          <ac:picMkLst>
            <pc:docMk/>
            <pc:sldMk cId="1469121663" sldId="258"/>
            <ac:picMk id="27" creationId="{F365D90F-8623-4EE5-A741-E09AAB301968}"/>
          </ac:picMkLst>
        </pc:picChg>
        <pc:cxnChg chg="mod">
          <ac:chgData name="김주연" userId="296ad838-52db-4b9c-826f-11cc6c42e464" providerId="ADAL" clId="{031E24EB-7686-4519-9B12-64803F67791E}" dt="2022-02-22T06:14:03.169" v="179" actId="14100"/>
          <ac:cxnSpMkLst>
            <pc:docMk/>
            <pc:sldMk cId="1469121663" sldId="258"/>
            <ac:cxnSpMk id="6" creationId="{C7E48506-9638-4EC2-BC1A-E0EB691C9804}"/>
          </ac:cxnSpMkLst>
        </pc:cxnChg>
        <pc:cxnChg chg="del mod">
          <ac:chgData name="김주연" userId="296ad838-52db-4b9c-826f-11cc6c42e464" providerId="ADAL" clId="{031E24EB-7686-4519-9B12-64803F67791E}" dt="2022-02-22T06:15:07.567" v="254" actId="478"/>
          <ac:cxnSpMkLst>
            <pc:docMk/>
            <pc:sldMk cId="1469121663" sldId="258"/>
            <ac:cxnSpMk id="17" creationId="{63190E40-B574-4912-9428-933F89F76E0C}"/>
          </ac:cxnSpMkLst>
        </pc:cxnChg>
        <pc:cxnChg chg="mod">
          <ac:chgData name="김주연" userId="296ad838-52db-4b9c-826f-11cc6c42e464" providerId="ADAL" clId="{031E24EB-7686-4519-9B12-64803F67791E}" dt="2022-02-22T06:14:20.410" v="209" actId="14100"/>
          <ac:cxnSpMkLst>
            <pc:docMk/>
            <pc:sldMk cId="1469121663" sldId="258"/>
            <ac:cxnSpMk id="28" creationId="{8B07FBC3-761F-497C-B3EB-C72E1EA2DAB1}"/>
          </ac:cxnSpMkLst>
        </pc:cxnChg>
      </pc:sldChg>
      <pc:sldChg chg="addSp delSp modSp add del mod">
        <pc:chgData name="김주연" userId="296ad838-52db-4b9c-826f-11cc6c42e464" providerId="ADAL" clId="{031E24EB-7686-4519-9B12-64803F67791E}" dt="2022-02-22T06:35:07.654" v="1475" actId="20577"/>
        <pc:sldMkLst>
          <pc:docMk/>
          <pc:sldMk cId="911143297" sldId="259"/>
        </pc:sldMkLst>
        <pc:spChg chg="mod">
          <ac:chgData name="김주연" userId="296ad838-52db-4b9c-826f-11cc6c42e464" providerId="ADAL" clId="{031E24EB-7686-4519-9B12-64803F67791E}" dt="2022-02-22T06:15:45.023" v="275"/>
          <ac:spMkLst>
            <pc:docMk/>
            <pc:sldMk cId="911143297" sldId="259"/>
            <ac:spMk id="2" creationId="{34E98164-9090-4D15-B6B2-3C7E895A0C65}"/>
          </ac:spMkLst>
        </pc:spChg>
        <pc:spChg chg="del">
          <ac:chgData name="김주연" userId="296ad838-52db-4b9c-826f-11cc6c42e464" providerId="ADAL" clId="{031E24EB-7686-4519-9B12-64803F67791E}" dt="2022-02-22T06:15:59.575" v="283" actId="478"/>
          <ac:spMkLst>
            <pc:docMk/>
            <pc:sldMk cId="911143297" sldId="259"/>
            <ac:spMk id="5" creationId="{E561483C-FF8E-4E10-B633-BC2DDFB1427B}"/>
          </ac:spMkLst>
        </pc:spChg>
        <pc:spChg chg="del">
          <ac:chgData name="김주연" userId="296ad838-52db-4b9c-826f-11cc6c42e464" providerId="ADAL" clId="{031E24EB-7686-4519-9B12-64803F67791E}" dt="2022-02-22T06:15:59.047" v="282" actId="478"/>
          <ac:spMkLst>
            <pc:docMk/>
            <pc:sldMk cId="911143297" sldId="259"/>
            <ac:spMk id="6" creationId="{AA63C41B-A253-4EB4-93F3-94C082354A75}"/>
          </ac:spMkLst>
        </pc:spChg>
        <pc:spChg chg="del">
          <ac:chgData name="김주연" userId="296ad838-52db-4b9c-826f-11cc6c42e464" providerId="ADAL" clId="{031E24EB-7686-4519-9B12-64803F67791E}" dt="2022-02-22T06:15:53.135" v="276" actId="478"/>
          <ac:spMkLst>
            <pc:docMk/>
            <pc:sldMk cId="911143297" sldId="259"/>
            <ac:spMk id="8" creationId="{E03D88D7-8402-407F-AE7F-0ED461584258}"/>
          </ac:spMkLst>
        </pc:spChg>
        <pc:spChg chg="del">
          <ac:chgData name="김주연" userId="296ad838-52db-4b9c-826f-11cc6c42e464" providerId="ADAL" clId="{031E24EB-7686-4519-9B12-64803F67791E}" dt="2022-02-22T06:15:53.135" v="276" actId="478"/>
          <ac:spMkLst>
            <pc:docMk/>
            <pc:sldMk cId="911143297" sldId="259"/>
            <ac:spMk id="9" creationId="{DA222C37-39B6-4AFE-906F-2D91F313031E}"/>
          </ac:spMkLst>
        </pc:spChg>
        <pc:spChg chg="del">
          <ac:chgData name="김주연" userId="296ad838-52db-4b9c-826f-11cc6c42e464" providerId="ADAL" clId="{031E24EB-7686-4519-9B12-64803F67791E}" dt="2022-02-22T06:15:53.135" v="276" actId="478"/>
          <ac:spMkLst>
            <pc:docMk/>
            <pc:sldMk cId="911143297" sldId="259"/>
            <ac:spMk id="17" creationId="{E4C2DB74-FD07-4F8A-8CC0-918543F2920A}"/>
          </ac:spMkLst>
        </pc:spChg>
        <pc:spChg chg="del">
          <ac:chgData name="김주연" userId="296ad838-52db-4b9c-826f-11cc6c42e464" providerId="ADAL" clId="{031E24EB-7686-4519-9B12-64803F67791E}" dt="2022-02-22T06:15:57.160" v="281" actId="478"/>
          <ac:spMkLst>
            <pc:docMk/>
            <pc:sldMk cId="911143297" sldId="259"/>
            <ac:spMk id="19" creationId="{A0EC19BD-5B22-4AB2-B0B3-5012A4ADB8AE}"/>
          </ac:spMkLst>
        </pc:spChg>
        <pc:spChg chg="add mod">
          <ac:chgData name="김주연" userId="296ad838-52db-4b9c-826f-11cc6c42e464" providerId="ADAL" clId="{031E24EB-7686-4519-9B12-64803F67791E}" dt="2022-02-22T06:16:12.839" v="289" actId="14100"/>
          <ac:spMkLst>
            <pc:docMk/>
            <pc:sldMk cId="911143297" sldId="259"/>
            <ac:spMk id="20" creationId="{1F893CCE-8A8E-4A2F-B4D5-416A926E5257}"/>
          </ac:spMkLst>
        </pc:spChg>
        <pc:spChg chg="add mod">
          <ac:chgData name="김주연" userId="296ad838-52db-4b9c-826f-11cc6c42e464" providerId="ADAL" clId="{031E24EB-7686-4519-9B12-64803F67791E}" dt="2022-02-22T06:35:07.654" v="1475" actId="20577"/>
          <ac:spMkLst>
            <pc:docMk/>
            <pc:sldMk cId="911143297" sldId="259"/>
            <ac:spMk id="21" creationId="{C5B0A4DA-8540-4F6E-A240-BFB4F58302D0}"/>
          </ac:spMkLst>
        </pc:spChg>
        <pc:spChg chg="add mod">
          <ac:chgData name="김주연" userId="296ad838-52db-4b9c-826f-11cc6c42e464" providerId="ADAL" clId="{031E24EB-7686-4519-9B12-64803F67791E}" dt="2022-02-22T06:16:08.367" v="286" actId="1076"/>
          <ac:spMkLst>
            <pc:docMk/>
            <pc:sldMk cId="911143297" sldId="259"/>
            <ac:spMk id="23" creationId="{8F701B59-36B9-4E36-85D1-DFD93154AD9C}"/>
          </ac:spMkLst>
        </pc:spChg>
        <pc:spChg chg="add mod">
          <ac:chgData name="김주연" userId="296ad838-52db-4b9c-826f-11cc6c42e464" providerId="ADAL" clId="{031E24EB-7686-4519-9B12-64803F67791E}" dt="2022-02-22T06:16:08.367" v="286" actId="1076"/>
          <ac:spMkLst>
            <pc:docMk/>
            <pc:sldMk cId="911143297" sldId="259"/>
            <ac:spMk id="25" creationId="{A28C19F0-CC5C-457A-B667-E36A9462E6BA}"/>
          </ac:spMkLst>
        </pc:spChg>
        <pc:spChg chg="del">
          <ac:chgData name="김주연" userId="296ad838-52db-4b9c-826f-11cc6c42e464" providerId="ADAL" clId="{031E24EB-7686-4519-9B12-64803F67791E}" dt="2022-02-22T06:15:55.215" v="278" actId="478"/>
          <ac:spMkLst>
            <pc:docMk/>
            <pc:sldMk cId="911143297" sldId="259"/>
            <ac:spMk id="26" creationId="{B2E34F28-758D-4DD7-A7FD-80153CD6109A}"/>
          </ac:spMkLst>
        </pc:spChg>
        <pc:spChg chg="del">
          <ac:chgData name="김주연" userId="296ad838-52db-4b9c-826f-11cc6c42e464" providerId="ADAL" clId="{031E24EB-7686-4519-9B12-64803F67791E}" dt="2022-02-22T06:15:54.231" v="277" actId="478"/>
          <ac:spMkLst>
            <pc:docMk/>
            <pc:sldMk cId="911143297" sldId="259"/>
            <ac:spMk id="27" creationId="{FFAD12CC-AC91-4CD2-984D-EC62F9E0A547}"/>
          </ac:spMkLst>
        </pc:spChg>
        <pc:spChg chg="add mod">
          <ac:chgData name="김주연" userId="296ad838-52db-4b9c-826f-11cc6c42e464" providerId="ADAL" clId="{031E24EB-7686-4519-9B12-64803F67791E}" dt="2022-02-22T06:16:08.367" v="286" actId="1076"/>
          <ac:spMkLst>
            <pc:docMk/>
            <pc:sldMk cId="911143297" sldId="259"/>
            <ac:spMk id="30" creationId="{CF794D16-E356-4854-ADB2-6A42BE30EFEB}"/>
          </ac:spMkLst>
        </pc:spChg>
        <pc:picChg chg="del">
          <ac:chgData name="김주연" userId="296ad838-52db-4b9c-826f-11cc6c42e464" providerId="ADAL" clId="{031E24EB-7686-4519-9B12-64803F67791E}" dt="2022-02-22T06:15:27.567" v="256" actId="478"/>
          <ac:picMkLst>
            <pc:docMk/>
            <pc:sldMk cId="911143297" sldId="259"/>
            <ac:picMk id="4" creationId="{1C1CFD41-0BF8-492E-AF6A-A8651B6F1694}"/>
          </ac:picMkLst>
        </pc:picChg>
        <pc:picChg chg="add mod ord">
          <ac:chgData name="김주연" userId="296ad838-52db-4b9c-826f-11cc6c42e464" providerId="ADAL" clId="{031E24EB-7686-4519-9B12-64803F67791E}" dt="2022-02-22T06:15:29.760" v="259" actId="167"/>
          <ac:picMkLst>
            <pc:docMk/>
            <pc:sldMk cId="911143297" sldId="259"/>
            <ac:picMk id="11" creationId="{0D6B83ED-E770-44AE-B2B4-82BAD612360B}"/>
          </ac:picMkLst>
        </pc:picChg>
        <pc:picChg chg="del">
          <ac:chgData name="김주연" userId="296ad838-52db-4b9c-826f-11cc6c42e464" providerId="ADAL" clId="{031E24EB-7686-4519-9B12-64803F67791E}" dt="2022-02-22T06:15:56.103" v="280" actId="478"/>
          <ac:picMkLst>
            <pc:docMk/>
            <pc:sldMk cId="911143297" sldId="259"/>
            <ac:picMk id="16" creationId="{D3E722F8-654C-4405-8EFF-567607310046}"/>
          </ac:picMkLst>
        </pc:picChg>
        <pc:picChg chg="add mod">
          <ac:chgData name="김주연" userId="296ad838-52db-4b9c-826f-11cc6c42e464" providerId="ADAL" clId="{031E24EB-7686-4519-9B12-64803F67791E}" dt="2022-02-22T06:16:15.376" v="290" actId="1076"/>
          <ac:picMkLst>
            <pc:docMk/>
            <pc:sldMk cId="911143297" sldId="259"/>
            <ac:picMk id="29" creationId="{2F96A850-B310-4F4F-9AF0-73BBBDF0C00F}"/>
          </ac:picMkLst>
        </pc:picChg>
        <pc:cxnChg chg="del mod">
          <ac:chgData name="김주연" userId="296ad838-52db-4b9c-826f-11cc6c42e464" providerId="ADAL" clId="{031E24EB-7686-4519-9B12-64803F67791E}" dt="2022-02-22T06:16:00.127" v="284" actId="478"/>
          <ac:cxnSpMkLst>
            <pc:docMk/>
            <pc:sldMk cId="911143297" sldId="259"/>
            <ac:cxnSpMk id="7" creationId="{C9D60474-4E15-4E64-9E8E-8654F0D2181F}"/>
          </ac:cxnSpMkLst>
        </pc:cxnChg>
        <pc:cxnChg chg="del mod">
          <ac:chgData name="김주연" userId="296ad838-52db-4b9c-826f-11cc6c42e464" providerId="ADAL" clId="{031E24EB-7686-4519-9B12-64803F67791E}" dt="2022-02-22T06:15:53.135" v="276" actId="478"/>
          <ac:cxnSpMkLst>
            <pc:docMk/>
            <pc:sldMk cId="911143297" sldId="259"/>
            <ac:cxnSpMk id="10" creationId="{BDB168F9-1B4C-471A-8048-765FECAE2243}"/>
          </ac:cxnSpMkLst>
        </pc:cxnChg>
        <pc:cxnChg chg="del mod">
          <ac:chgData name="김주연" userId="296ad838-52db-4b9c-826f-11cc6c42e464" providerId="ADAL" clId="{031E24EB-7686-4519-9B12-64803F67791E}" dt="2022-02-22T06:15:55.719" v="279" actId="478"/>
          <ac:cxnSpMkLst>
            <pc:docMk/>
            <pc:sldMk cId="911143297" sldId="259"/>
            <ac:cxnSpMk id="18" creationId="{86E4D2A7-61DB-431B-BABF-CB64063450F5}"/>
          </ac:cxnSpMkLst>
        </pc:cxnChg>
        <pc:cxnChg chg="add mod">
          <ac:chgData name="김주연" userId="296ad838-52db-4b9c-826f-11cc6c42e464" providerId="ADAL" clId="{031E24EB-7686-4519-9B12-64803F67791E}" dt="2022-02-22T06:16:15.376" v="290" actId="1076"/>
          <ac:cxnSpMkLst>
            <pc:docMk/>
            <pc:sldMk cId="911143297" sldId="259"/>
            <ac:cxnSpMk id="22" creationId="{EBAA28E9-D7B7-493D-8653-6AC1D97E67A9}"/>
          </ac:cxnSpMkLst>
        </pc:cxnChg>
        <pc:cxnChg chg="add mod">
          <ac:chgData name="김주연" userId="296ad838-52db-4b9c-826f-11cc6c42e464" providerId="ADAL" clId="{031E24EB-7686-4519-9B12-64803F67791E}" dt="2022-02-22T06:16:08.367" v="286" actId="1076"/>
          <ac:cxnSpMkLst>
            <pc:docMk/>
            <pc:sldMk cId="911143297" sldId="259"/>
            <ac:cxnSpMk id="24" creationId="{F4ACB5ED-8BA9-4DA4-B760-C0985DA26D52}"/>
          </ac:cxnSpMkLst>
        </pc:cxnChg>
        <pc:cxnChg chg="del mod">
          <ac:chgData name="김주연" userId="296ad838-52db-4b9c-826f-11cc6c42e464" providerId="ADAL" clId="{031E24EB-7686-4519-9B12-64803F67791E}" dt="2022-02-22T06:15:53.135" v="276" actId="478"/>
          <ac:cxnSpMkLst>
            <pc:docMk/>
            <pc:sldMk cId="911143297" sldId="259"/>
            <ac:cxnSpMk id="28" creationId="{8955FC38-EBA8-46A7-AFB5-7CC5006C3E4C}"/>
          </ac:cxnSpMkLst>
        </pc:cxnChg>
      </pc:sldChg>
      <pc:sldChg chg="del">
        <pc:chgData name="김주연" userId="296ad838-52db-4b9c-826f-11cc6c42e464" providerId="ADAL" clId="{031E24EB-7686-4519-9B12-64803F67791E}" dt="2022-02-22T06:20:09.407" v="594" actId="47"/>
        <pc:sldMkLst>
          <pc:docMk/>
          <pc:sldMk cId="1324474074" sldId="260"/>
        </pc:sldMkLst>
      </pc:sldChg>
      <pc:sldChg chg="addSp delSp modSp add mod">
        <pc:chgData name="김주연" userId="296ad838-52db-4b9c-826f-11cc6c42e464" providerId="ADAL" clId="{031E24EB-7686-4519-9B12-64803F67791E}" dt="2022-02-23T02:27:32.902" v="1511" actId="208"/>
        <pc:sldMkLst>
          <pc:docMk/>
          <pc:sldMk cId="3256566516" sldId="261"/>
        </pc:sldMkLst>
        <pc:spChg chg="mod">
          <ac:chgData name="김주연" userId="296ad838-52db-4b9c-826f-11cc6c42e464" providerId="ADAL" clId="{031E24EB-7686-4519-9B12-64803F67791E}" dt="2022-02-22T06:16:25.841" v="299"/>
          <ac:spMkLst>
            <pc:docMk/>
            <pc:sldMk cId="3256566516" sldId="261"/>
            <ac:spMk id="2" creationId="{34E98164-9090-4D15-B6B2-3C7E895A0C65}"/>
          </ac:spMkLst>
        </pc:spChg>
        <pc:spChg chg="add mod">
          <ac:chgData name="김주연" userId="296ad838-52db-4b9c-826f-11cc6c42e464" providerId="ADAL" clId="{031E24EB-7686-4519-9B12-64803F67791E}" dt="2022-02-23T02:27:17.522" v="1501" actId="14100"/>
          <ac:spMkLst>
            <pc:docMk/>
            <pc:sldMk cId="3256566516" sldId="261"/>
            <ac:spMk id="9" creationId="{DF899899-6429-421E-BA9C-DAEA1D32931A}"/>
          </ac:spMkLst>
        </pc:spChg>
        <pc:spChg chg="add mod">
          <ac:chgData name="김주연" userId="296ad838-52db-4b9c-826f-11cc6c42e464" providerId="ADAL" clId="{031E24EB-7686-4519-9B12-64803F67791E}" dt="2022-02-23T02:27:24.954" v="1509" actId="1076"/>
          <ac:spMkLst>
            <pc:docMk/>
            <pc:sldMk cId="3256566516" sldId="261"/>
            <ac:spMk id="11" creationId="{FF217079-9BC1-40E6-A247-69EADF971536}"/>
          </ac:spMkLst>
        </pc:spChg>
        <pc:spChg chg="mod">
          <ac:chgData name="김주연" userId="296ad838-52db-4b9c-826f-11cc6c42e464" providerId="ADAL" clId="{031E24EB-7686-4519-9B12-64803F67791E}" dt="2022-02-22T06:20:29.788" v="599" actId="14100"/>
          <ac:spMkLst>
            <pc:docMk/>
            <pc:sldMk cId="3256566516" sldId="261"/>
            <ac:spMk id="20" creationId="{1F893CCE-8A8E-4A2F-B4D5-416A926E5257}"/>
          </ac:spMkLst>
        </pc:spChg>
        <pc:spChg chg="mod">
          <ac:chgData name="김주연" userId="296ad838-52db-4b9c-826f-11cc6c42e464" providerId="ADAL" clId="{031E24EB-7686-4519-9B12-64803F67791E}" dt="2022-02-22T06:21:39.925" v="710" actId="14100"/>
          <ac:spMkLst>
            <pc:docMk/>
            <pc:sldMk cId="3256566516" sldId="261"/>
            <ac:spMk id="21" creationId="{C5B0A4DA-8540-4F6E-A240-BFB4F58302D0}"/>
          </ac:spMkLst>
        </pc:spChg>
        <pc:spChg chg="del">
          <ac:chgData name="김주연" userId="296ad838-52db-4b9c-826f-11cc6c42e464" providerId="ADAL" clId="{031E24EB-7686-4519-9B12-64803F67791E}" dt="2022-02-22T06:20:24.223" v="597" actId="478"/>
          <ac:spMkLst>
            <pc:docMk/>
            <pc:sldMk cId="3256566516" sldId="261"/>
            <ac:spMk id="23" creationId="{8F701B59-36B9-4E36-85D1-DFD93154AD9C}"/>
          </ac:spMkLst>
        </pc:spChg>
        <pc:spChg chg="del">
          <ac:chgData name="김주연" userId="296ad838-52db-4b9c-826f-11cc6c42e464" providerId="ADAL" clId="{031E24EB-7686-4519-9B12-64803F67791E}" dt="2022-02-22T06:20:31.175" v="600" actId="478"/>
          <ac:spMkLst>
            <pc:docMk/>
            <pc:sldMk cId="3256566516" sldId="261"/>
            <ac:spMk id="25" creationId="{A28C19F0-CC5C-457A-B667-E36A9462E6BA}"/>
          </ac:spMkLst>
        </pc:spChg>
        <pc:spChg chg="del">
          <ac:chgData name="김주연" userId="296ad838-52db-4b9c-826f-11cc6c42e464" providerId="ADAL" clId="{031E24EB-7686-4519-9B12-64803F67791E}" dt="2022-02-22T06:20:24.223" v="597" actId="478"/>
          <ac:spMkLst>
            <pc:docMk/>
            <pc:sldMk cId="3256566516" sldId="261"/>
            <ac:spMk id="30" creationId="{CF794D16-E356-4854-ADB2-6A42BE30EFEB}"/>
          </ac:spMkLst>
        </pc:spChg>
        <pc:picChg chg="add del mod ord">
          <ac:chgData name="김주연" userId="296ad838-52db-4b9c-826f-11cc6c42e464" providerId="ADAL" clId="{031E24EB-7686-4519-9B12-64803F67791E}" dt="2022-02-22T06:17:07.743" v="304" actId="478"/>
          <ac:picMkLst>
            <pc:docMk/>
            <pc:sldMk cId="3256566516" sldId="261"/>
            <ac:picMk id="4" creationId="{6A7AC685-6CBB-4B1B-9656-513F3787262D}"/>
          </ac:picMkLst>
        </pc:picChg>
        <pc:picChg chg="add mod">
          <ac:chgData name="김주연" userId="296ad838-52db-4b9c-826f-11cc6c42e464" providerId="ADAL" clId="{031E24EB-7686-4519-9B12-64803F67791E}" dt="2022-02-23T02:27:10.530" v="1498" actId="1076"/>
          <ac:picMkLst>
            <pc:docMk/>
            <pc:sldMk cId="3256566516" sldId="261"/>
            <ac:picMk id="4" creationId="{7EFE144B-5844-40C7-B18C-423520C4AB79}"/>
          </ac:picMkLst>
        </pc:picChg>
        <pc:picChg chg="add del mod">
          <ac:chgData name="김주연" userId="296ad838-52db-4b9c-826f-11cc6c42e464" providerId="ADAL" clId="{031E24EB-7686-4519-9B12-64803F67791E}" dt="2022-02-22T06:17:18.182" v="307" actId="478"/>
          <ac:picMkLst>
            <pc:docMk/>
            <pc:sldMk cId="3256566516" sldId="261"/>
            <ac:picMk id="6" creationId="{E1E882D0-C767-4285-B820-B4D2DDE3A33F}"/>
          </ac:picMkLst>
        </pc:picChg>
        <pc:picChg chg="add mod ord">
          <ac:chgData name="김주연" userId="296ad838-52db-4b9c-826f-11cc6c42e464" providerId="ADAL" clId="{031E24EB-7686-4519-9B12-64803F67791E}" dt="2022-02-22T06:17:23.923" v="311" actId="1076"/>
          <ac:picMkLst>
            <pc:docMk/>
            <pc:sldMk cId="3256566516" sldId="261"/>
            <ac:picMk id="8" creationId="{3A90755C-DBDB-48FA-8517-7F3610FCB5F1}"/>
          </ac:picMkLst>
        </pc:picChg>
        <pc:picChg chg="del">
          <ac:chgData name="김주연" userId="296ad838-52db-4b9c-826f-11cc6c42e464" providerId="ADAL" clId="{031E24EB-7686-4519-9B12-64803F67791E}" dt="2022-02-22T06:16:44.959" v="300" actId="478"/>
          <ac:picMkLst>
            <pc:docMk/>
            <pc:sldMk cId="3256566516" sldId="261"/>
            <ac:picMk id="11" creationId="{0D6B83ED-E770-44AE-B2B4-82BAD612360B}"/>
          </ac:picMkLst>
        </pc:picChg>
        <pc:picChg chg="del">
          <ac:chgData name="김주연" userId="296ad838-52db-4b9c-826f-11cc6c42e464" providerId="ADAL" clId="{031E24EB-7686-4519-9B12-64803F67791E}" dt="2022-02-22T06:20:58.735" v="651" actId="478"/>
          <ac:picMkLst>
            <pc:docMk/>
            <pc:sldMk cId="3256566516" sldId="261"/>
            <ac:picMk id="29" creationId="{2F96A850-B310-4F4F-9AF0-73BBBDF0C00F}"/>
          </ac:picMkLst>
        </pc:picChg>
        <pc:cxnChg chg="add mod">
          <ac:chgData name="김주연" userId="296ad838-52db-4b9c-826f-11cc6c42e464" providerId="ADAL" clId="{031E24EB-7686-4519-9B12-64803F67791E}" dt="2022-02-23T02:27:32.902" v="1511" actId="208"/>
          <ac:cxnSpMkLst>
            <pc:docMk/>
            <pc:sldMk cId="3256566516" sldId="261"/>
            <ac:cxnSpMk id="7" creationId="{EF6F0F23-06CC-45DE-8EA0-9D24370755CE}"/>
          </ac:cxnSpMkLst>
        </pc:cxnChg>
        <pc:cxnChg chg="mod">
          <ac:chgData name="김주연" userId="296ad838-52db-4b9c-826f-11cc6c42e464" providerId="ADAL" clId="{031E24EB-7686-4519-9B12-64803F67791E}" dt="2022-02-22T06:21:39.925" v="710" actId="14100"/>
          <ac:cxnSpMkLst>
            <pc:docMk/>
            <pc:sldMk cId="3256566516" sldId="261"/>
            <ac:cxnSpMk id="22" creationId="{EBAA28E9-D7B7-493D-8653-6AC1D97E67A9}"/>
          </ac:cxnSpMkLst>
        </pc:cxnChg>
        <pc:cxnChg chg="del mod">
          <ac:chgData name="김주연" userId="296ad838-52db-4b9c-826f-11cc6c42e464" providerId="ADAL" clId="{031E24EB-7686-4519-9B12-64803F67791E}" dt="2022-02-22T06:20:24.223" v="597" actId="478"/>
          <ac:cxnSpMkLst>
            <pc:docMk/>
            <pc:sldMk cId="3256566516" sldId="261"/>
            <ac:cxnSpMk id="24" creationId="{F4ACB5ED-8BA9-4DA4-B760-C0985DA26D52}"/>
          </ac:cxnSpMkLst>
        </pc:cxnChg>
      </pc:sldChg>
      <pc:sldChg chg="addSp modSp new mod">
        <pc:chgData name="김주연" userId="296ad838-52db-4b9c-826f-11cc6c42e464" providerId="ADAL" clId="{031E24EB-7686-4519-9B12-64803F67791E}" dt="2022-02-22T06:20:03.988" v="593" actId="207"/>
        <pc:sldMkLst>
          <pc:docMk/>
          <pc:sldMk cId="971429703" sldId="262"/>
        </pc:sldMkLst>
        <pc:spChg chg="add mod">
          <ac:chgData name="김주연" userId="296ad838-52db-4b9c-826f-11cc6c42e464" providerId="ADAL" clId="{031E24EB-7686-4519-9B12-64803F67791E}" dt="2022-02-22T06:18:21.302" v="360"/>
          <ac:spMkLst>
            <pc:docMk/>
            <pc:sldMk cId="971429703" sldId="262"/>
            <ac:spMk id="2" creationId="{3817D752-D1FE-433B-9C46-DE7C4A81CE49}"/>
          </ac:spMkLst>
        </pc:spChg>
        <pc:spChg chg="add mod">
          <ac:chgData name="김주연" userId="296ad838-52db-4b9c-826f-11cc6c42e464" providerId="ADAL" clId="{031E24EB-7686-4519-9B12-64803F67791E}" dt="2022-02-22T06:18:47.312" v="505" actId="1076"/>
          <ac:spMkLst>
            <pc:docMk/>
            <pc:sldMk cId="971429703" sldId="262"/>
            <ac:spMk id="3" creationId="{3F63D710-1064-4862-B01A-1F51DEB3BE84}"/>
          </ac:spMkLst>
        </pc:spChg>
        <pc:spChg chg="add mod">
          <ac:chgData name="김주연" userId="296ad838-52db-4b9c-826f-11cc6c42e464" providerId="ADAL" clId="{031E24EB-7686-4519-9B12-64803F67791E}" dt="2022-02-22T06:19:06.582" v="519" actId="1076"/>
          <ac:spMkLst>
            <pc:docMk/>
            <pc:sldMk cId="971429703" sldId="262"/>
            <ac:spMk id="6" creationId="{D96D72AA-5B55-43E2-88E3-9D4FF7D941E9}"/>
          </ac:spMkLst>
        </pc:spChg>
        <pc:spChg chg="add mod">
          <ac:chgData name="김주연" userId="296ad838-52db-4b9c-826f-11cc6c42e464" providerId="ADAL" clId="{031E24EB-7686-4519-9B12-64803F67791E}" dt="2022-02-22T06:20:03.988" v="593" actId="207"/>
          <ac:spMkLst>
            <pc:docMk/>
            <pc:sldMk cId="971429703" sldId="262"/>
            <ac:spMk id="7" creationId="{8D895636-ACA6-4A3C-9B5E-F2205221F5EB}"/>
          </ac:spMkLst>
        </pc:spChg>
        <pc:spChg chg="add mod">
          <ac:chgData name="김주연" userId="296ad838-52db-4b9c-826f-11cc6c42e464" providerId="ADAL" clId="{031E24EB-7686-4519-9B12-64803F67791E}" dt="2022-02-22T06:19:55.958" v="592" actId="207"/>
          <ac:spMkLst>
            <pc:docMk/>
            <pc:sldMk cId="971429703" sldId="262"/>
            <ac:spMk id="8" creationId="{D8DB8059-2312-47A5-8FE2-28F1AD3DBF48}"/>
          </ac:spMkLst>
        </pc:spChg>
        <pc:picChg chg="add mod">
          <ac:chgData name="김주연" userId="296ad838-52db-4b9c-826f-11cc6c42e464" providerId="ADAL" clId="{031E24EB-7686-4519-9B12-64803F67791E}" dt="2022-02-22T06:19:03.842" v="517" actId="1076"/>
          <ac:picMkLst>
            <pc:docMk/>
            <pc:sldMk cId="971429703" sldId="262"/>
            <ac:picMk id="5" creationId="{9BB68F0F-4C39-413E-A523-52B6C677D706}"/>
          </ac:picMkLst>
        </pc:picChg>
      </pc:sldChg>
      <pc:sldChg chg="addSp delSp modSp add mod">
        <pc:chgData name="김주연" userId="296ad838-52db-4b9c-826f-11cc6c42e464" providerId="ADAL" clId="{031E24EB-7686-4519-9B12-64803F67791E}" dt="2022-02-22T06:24:59.470" v="791" actId="1076"/>
        <pc:sldMkLst>
          <pc:docMk/>
          <pc:sldMk cId="3098691642" sldId="263"/>
        </pc:sldMkLst>
        <pc:spChg chg="mod">
          <ac:chgData name="김주연" userId="296ad838-52db-4b9c-826f-11cc6c42e464" providerId="ADAL" clId="{031E24EB-7686-4519-9B12-64803F67791E}" dt="2022-02-22T06:24:09.224" v="777" actId="20577"/>
          <ac:spMkLst>
            <pc:docMk/>
            <pc:sldMk cId="3098691642" sldId="263"/>
            <ac:spMk id="2" creationId="{3817D752-D1FE-433B-9C46-DE7C4A81CE49}"/>
          </ac:spMkLst>
        </pc:spChg>
        <pc:spChg chg="del">
          <ac:chgData name="김주연" userId="296ad838-52db-4b9c-826f-11cc6c42e464" providerId="ADAL" clId="{031E24EB-7686-4519-9B12-64803F67791E}" dt="2022-02-22T06:23:05.663" v="714" actId="478"/>
          <ac:spMkLst>
            <pc:docMk/>
            <pc:sldMk cId="3098691642" sldId="263"/>
            <ac:spMk id="3" creationId="{3F63D710-1064-4862-B01A-1F51DEB3BE84}"/>
          </ac:spMkLst>
        </pc:spChg>
        <pc:spChg chg="del">
          <ac:chgData name="김주연" userId="296ad838-52db-4b9c-826f-11cc6c42e464" providerId="ADAL" clId="{031E24EB-7686-4519-9B12-64803F67791E}" dt="2022-02-22T06:23:05.663" v="714" actId="478"/>
          <ac:spMkLst>
            <pc:docMk/>
            <pc:sldMk cId="3098691642" sldId="263"/>
            <ac:spMk id="6" creationId="{D96D72AA-5B55-43E2-88E3-9D4FF7D941E9}"/>
          </ac:spMkLst>
        </pc:spChg>
        <pc:spChg chg="del">
          <ac:chgData name="김주연" userId="296ad838-52db-4b9c-826f-11cc6c42e464" providerId="ADAL" clId="{031E24EB-7686-4519-9B12-64803F67791E}" dt="2022-02-22T06:23:05.663" v="714" actId="478"/>
          <ac:spMkLst>
            <pc:docMk/>
            <pc:sldMk cId="3098691642" sldId="263"/>
            <ac:spMk id="7" creationId="{8D895636-ACA6-4A3C-9B5E-F2205221F5EB}"/>
          </ac:spMkLst>
        </pc:spChg>
        <pc:spChg chg="del">
          <ac:chgData name="김주연" userId="296ad838-52db-4b9c-826f-11cc6c42e464" providerId="ADAL" clId="{031E24EB-7686-4519-9B12-64803F67791E}" dt="2022-02-22T06:23:05.663" v="714" actId="478"/>
          <ac:spMkLst>
            <pc:docMk/>
            <pc:sldMk cId="3098691642" sldId="263"/>
            <ac:spMk id="8" creationId="{D8DB8059-2312-47A5-8FE2-28F1AD3DBF48}"/>
          </ac:spMkLst>
        </pc:spChg>
        <pc:spChg chg="add del">
          <ac:chgData name="김주연" userId="296ad838-52db-4b9c-826f-11cc6c42e464" providerId="ADAL" clId="{031E24EB-7686-4519-9B12-64803F67791E}" dt="2022-02-22T06:24:20.794" v="779" actId="22"/>
          <ac:spMkLst>
            <pc:docMk/>
            <pc:sldMk cId="3098691642" sldId="263"/>
            <ac:spMk id="11" creationId="{3ED311D0-80AE-4103-9CFB-803C52AABABE}"/>
          </ac:spMkLst>
        </pc:spChg>
        <pc:spChg chg="add mod">
          <ac:chgData name="김주연" userId="296ad838-52db-4b9c-826f-11cc6c42e464" providerId="ADAL" clId="{031E24EB-7686-4519-9B12-64803F67791E}" dt="2022-02-22T06:24:54.634" v="787" actId="14100"/>
          <ac:spMkLst>
            <pc:docMk/>
            <pc:sldMk cId="3098691642" sldId="263"/>
            <ac:spMk id="14" creationId="{240073EA-6AEF-4EB1-A521-30521E12116A}"/>
          </ac:spMkLst>
        </pc:spChg>
        <pc:spChg chg="add mod">
          <ac:chgData name="김주연" userId="296ad838-52db-4b9c-826f-11cc6c42e464" providerId="ADAL" clId="{031E24EB-7686-4519-9B12-64803F67791E}" dt="2022-02-22T06:24:58.085" v="790" actId="20577"/>
          <ac:spMkLst>
            <pc:docMk/>
            <pc:sldMk cId="3098691642" sldId="263"/>
            <ac:spMk id="15" creationId="{B7EFC03F-A3CD-4B53-AA72-AB1A1470719F}"/>
          </ac:spMkLst>
        </pc:spChg>
        <pc:picChg chg="del">
          <ac:chgData name="김주연" userId="296ad838-52db-4b9c-826f-11cc6c42e464" providerId="ADAL" clId="{031E24EB-7686-4519-9B12-64803F67791E}" dt="2022-02-22T06:23:05.663" v="714" actId="478"/>
          <ac:picMkLst>
            <pc:docMk/>
            <pc:sldMk cId="3098691642" sldId="263"/>
            <ac:picMk id="5" creationId="{9BB68F0F-4C39-413E-A523-52B6C677D706}"/>
          </ac:picMkLst>
        </pc:picChg>
        <pc:picChg chg="add del mod">
          <ac:chgData name="김주연" userId="296ad838-52db-4b9c-826f-11cc6c42e464" providerId="ADAL" clId="{031E24EB-7686-4519-9B12-64803F67791E}" dt="2022-02-22T06:23:21.654" v="717" actId="478"/>
          <ac:picMkLst>
            <pc:docMk/>
            <pc:sldMk cId="3098691642" sldId="263"/>
            <ac:picMk id="9" creationId="{1A2508CB-A0E9-4AA4-9E82-5E1F84952CB8}"/>
          </ac:picMkLst>
        </pc:picChg>
        <pc:picChg chg="add mod">
          <ac:chgData name="김주연" userId="296ad838-52db-4b9c-826f-11cc6c42e464" providerId="ADAL" clId="{031E24EB-7686-4519-9B12-64803F67791E}" dt="2022-02-22T06:24:35.079" v="784" actId="1076"/>
          <ac:picMkLst>
            <pc:docMk/>
            <pc:sldMk cId="3098691642" sldId="263"/>
            <ac:picMk id="13" creationId="{B1BCF15C-EF76-48BD-AD58-CA23C19B712A}"/>
          </ac:picMkLst>
        </pc:picChg>
        <pc:picChg chg="add mod">
          <ac:chgData name="김주연" userId="296ad838-52db-4b9c-826f-11cc6c42e464" providerId="ADAL" clId="{031E24EB-7686-4519-9B12-64803F67791E}" dt="2022-02-22T06:24:59.470" v="791" actId="1076"/>
          <ac:picMkLst>
            <pc:docMk/>
            <pc:sldMk cId="3098691642" sldId="263"/>
            <ac:picMk id="17" creationId="{BF279B74-DAF4-42AE-9463-F5C536BB693B}"/>
          </ac:picMkLst>
        </pc:picChg>
        <pc:cxnChg chg="add mod">
          <ac:chgData name="김주연" userId="296ad838-52db-4b9c-826f-11cc6c42e464" providerId="ADAL" clId="{031E24EB-7686-4519-9B12-64803F67791E}" dt="2022-02-22T06:24:58.085" v="790" actId="20577"/>
          <ac:cxnSpMkLst>
            <pc:docMk/>
            <pc:sldMk cId="3098691642" sldId="263"/>
            <ac:cxnSpMk id="16" creationId="{22AA9BC9-B301-4FD6-9ACB-A4AB8BC15573}"/>
          </ac:cxnSpMkLst>
        </pc:cxnChg>
      </pc:sldChg>
      <pc:sldChg chg="addSp delSp modSp new mod">
        <pc:chgData name="김주연" userId="296ad838-52db-4b9c-826f-11cc6c42e464" providerId="ADAL" clId="{031E24EB-7686-4519-9B12-64803F67791E}" dt="2022-02-22T06:26:51.144" v="979"/>
        <pc:sldMkLst>
          <pc:docMk/>
          <pc:sldMk cId="3389281164" sldId="264"/>
        </pc:sldMkLst>
        <pc:spChg chg="add del mod">
          <ac:chgData name="김주연" userId="296ad838-52db-4b9c-826f-11cc6c42e464" providerId="ADAL" clId="{031E24EB-7686-4519-9B12-64803F67791E}" dt="2022-02-22T06:25:11.184" v="796"/>
          <ac:spMkLst>
            <pc:docMk/>
            <pc:sldMk cId="3389281164" sldId="264"/>
            <ac:spMk id="2" creationId="{8E2394EC-F8DB-43E2-9322-75D1812C03C4}"/>
          </ac:spMkLst>
        </pc:spChg>
        <pc:spChg chg="add del mod">
          <ac:chgData name="김주연" userId="296ad838-52db-4b9c-826f-11cc6c42e464" providerId="ADAL" clId="{031E24EB-7686-4519-9B12-64803F67791E}" dt="2022-02-22T06:25:11.184" v="796"/>
          <ac:spMkLst>
            <pc:docMk/>
            <pc:sldMk cId="3389281164" sldId="264"/>
            <ac:spMk id="3" creationId="{C91B1327-FD8E-467E-A241-88EF5108CB30}"/>
          </ac:spMkLst>
        </pc:spChg>
        <pc:spChg chg="add mod">
          <ac:chgData name="김주연" userId="296ad838-52db-4b9c-826f-11cc6c42e464" providerId="ADAL" clId="{031E24EB-7686-4519-9B12-64803F67791E}" dt="2022-02-22T06:26:51.144" v="979"/>
          <ac:spMkLst>
            <pc:docMk/>
            <pc:sldMk cId="3389281164" sldId="264"/>
            <ac:spMk id="6" creationId="{696B44B0-8329-419A-97DE-14E91BA5D244}"/>
          </ac:spMkLst>
        </pc:spChg>
        <pc:spChg chg="add mod">
          <ac:chgData name="김주연" userId="296ad838-52db-4b9c-826f-11cc6c42e464" providerId="ADAL" clId="{031E24EB-7686-4519-9B12-64803F67791E}" dt="2022-02-22T06:26:15.960" v="901" actId="1076"/>
          <ac:spMkLst>
            <pc:docMk/>
            <pc:sldMk cId="3389281164" sldId="264"/>
            <ac:spMk id="8" creationId="{C46DA982-85CF-4AE5-8684-C1E2CE6CF30F}"/>
          </ac:spMkLst>
        </pc:spChg>
        <pc:spChg chg="add mod">
          <ac:chgData name="김주연" userId="296ad838-52db-4b9c-826f-11cc6c42e464" providerId="ADAL" clId="{031E24EB-7686-4519-9B12-64803F67791E}" dt="2022-02-22T06:26:15.960" v="901" actId="1076"/>
          <ac:spMkLst>
            <pc:docMk/>
            <pc:sldMk cId="3389281164" sldId="264"/>
            <ac:spMk id="9" creationId="{A69F2D0F-5718-480F-BF7B-074438AE22A5}"/>
          </ac:spMkLst>
        </pc:spChg>
        <pc:spChg chg="add mod">
          <ac:chgData name="김주연" userId="296ad838-52db-4b9c-826f-11cc6c42e464" providerId="ADAL" clId="{031E24EB-7686-4519-9B12-64803F67791E}" dt="2022-02-22T06:26:10.706" v="899" actId="571"/>
          <ac:spMkLst>
            <pc:docMk/>
            <pc:sldMk cId="3389281164" sldId="264"/>
            <ac:spMk id="15" creationId="{7ED5C533-F3C1-41B8-BCEB-40459B3DD4C2}"/>
          </ac:spMkLst>
        </pc:spChg>
        <pc:spChg chg="add mod">
          <ac:chgData name="김주연" userId="296ad838-52db-4b9c-826f-11cc6c42e464" providerId="ADAL" clId="{031E24EB-7686-4519-9B12-64803F67791E}" dt="2022-02-22T06:26:10.706" v="899" actId="571"/>
          <ac:spMkLst>
            <pc:docMk/>
            <pc:sldMk cId="3389281164" sldId="264"/>
            <ac:spMk id="16" creationId="{C4CCBA69-F6A3-40D4-B492-2C99A6ECA3BA}"/>
          </ac:spMkLst>
        </pc:spChg>
        <pc:spChg chg="add mod">
          <ac:chgData name="김주연" userId="296ad838-52db-4b9c-826f-11cc6c42e464" providerId="ADAL" clId="{031E24EB-7686-4519-9B12-64803F67791E}" dt="2022-02-22T06:26:22.983" v="904" actId="14100"/>
          <ac:spMkLst>
            <pc:docMk/>
            <pc:sldMk cId="3389281164" sldId="264"/>
            <ac:spMk id="18" creationId="{A4483B14-25B5-48DD-9D91-B2DECAD42520}"/>
          </ac:spMkLst>
        </pc:spChg>
        <pc:spChg chg="add mod">
          <ac:chgData name="김주연" userId="296ad838-52db-4b9c-826f-11cc6c42e464" providerId="ADAL" clId="{031E24EB-7686-4519-9B12-64803F67791E}" dt="2022-02-22T06:26:32.065" v="935"/>
          <ac:spMkLst>
            <pc:docMk/>
            <pc:sldMk cId="3389281164" sldId="264"/>
            <ac:spMk id="19" creationId="{CD7E180F-06E2-4265-BE5D-A4D148BDCBAF}"/>
          </ac:spMkLst>
        </pc:spChg>
        <pc:picChg chg="add del mod">
          <ac:chgData name="김주연" userId="296ad838-52db-4b9c-826f-11cc6c42e464" providerId="ADAL" clId="{031E24EB-7686-4519-9B12-64803F67791E}" dt="2022-02-22T06:25:11.184" v="796"/>
          <ac:picMkLst>
            <pc:docMk/>
            <pc:sldMk cId="3389281164" sldId="264"/>
            <ac:picMk id="5" creationId="{D8B98D72-2F6B-4F13-84E2-15FFA814823E}"/>
          </ac:picMkLst>
        </pc:picChg>
        <pc:picChg chg="add mod modCrop">
          <ac:chgData name="김주연" userId="296ad838-52db-4b9c-826f-11cc6c42e464" providerId="ADAL" clId="{031E24EB-7686-4519-9B12-64803F67791E}" dt="2022-02-22T06:25:49.537" v="851" actId="1076"/>
          <ac:picMkLst>
            <pc:docMk/>
            <pc:sldMk cId="3389281164" sldId="264"/>
            <ac:picMk id="7" creationId="{498B80E5-F9EA-4C26-A2A9-DE7BEB7E99B3}"/>
          </ac:picMkLst>
        </pc:picChg>
        <pc:picChg chg="add mod">
          <ac:chgData name="김주연" userId="296ad838-52db-4b9c-826f-11cc6c42e464" providerId="ADAL" clId="{031E24EB-7686-4519-9B12-64803F67791E}" dt="2022-02-22T06:26:10.706" v="899" actId="571"/>
          <ac:picMkLst>
            <pc:docMk/>
            <pc:sldMk cId="3389281164" sldId="264"/>
            <ac:picMk id="14" creationId="{606E4BD6-F926-4244-B10A-59E490D3057A}"/>
          </ac:picMkLst>
        </pc:picChg>
        <pc:cxnChg chg="add del mod">
          <ac:chgData name="김주연" userId="296ad838-52db-4b9c-826f-11cc6c42e464" providerId="ADAL" clId="{031E24EB-7686-4519-9B12-64803F67791E}" dt="2022-02-22T06:25:11.184" v="796"/>
          <ac:cxnSpMkLst>
            <pc:docMk/>
            <pc:sldMk cId="3389281164" sldId="264"/>
            <ac:cxnSpMk id="4" creationId="{D4F0DE77-C968-407B-BE24-D0FA8ED37964}"/>
          </ac:cxnSpMkLst>
        </pc:cxnChg>
        <pc:cxnChg chg="add mod">
          <ac:chgData name="김주연" userId="296ad838-52db-4b9c-826f-11cc6c42e464" providerId="ADAL" clId="{031E24EB-7686-4519-9B12-64803F67791E}" dt="2022-02-22T06:26:15.960" v="901" actId="1076"/>
          <ac:cxnSpMkLst>
            <pc:docMk/>
            <pc:sldMk cId="3389281164" sldId="264"/>
            <ac:cxnSpMk id="10" creationId="{980605B1-EC82-4863-B504-5BA177F1CA2F}"/>
          </ac:cxnSpMkLst>
        </pc:cxnChg>
        <pc:cxnChg chg="add mod">
          <ac:chgData name="김주연" userId="296ad838-52db-4b9c-826f-11cc6c42e464" providerId="ADAL" clId="{031E24EB-7686-4519-9B12-64803F67791E}" dt="2022-02-22T06:26:10.706" v="899" actId="571"/>
          <ac:cxnSpMkLst>
            <pc:docMk/>
            <pc:sldMk cId="3389281164" sldId="264"/>
            <ac:cxnSpMk id="17" creationId="{8394FEFD-69F2-4A02-A618-A712898746C6}"/>
          </ac:cxnSpMkLst>
        </pc:cxnChg>
        <pc:cxnChg chg="add mod">
          <ac:chgData name="김주연" userId="296ad838-52db-4b9c-826f-11cc6c42e464" providerId="ADAL" clId="{031E24EB-7686-4519-9B12-64803F67791E}" dt="2022-02-22T06:26:28.903" v="926" actId="20577"/>
          <ac:cxnSpMkLst>
            <pc:docMk/>
            <pc:sldMk cId="3389281164" sldId="264"/>
            <ac:cxnSpMk id="20" creationId="{5EA8B5D1-A316-414E-AF17-EE3E6C99AE8B}"/>
          </ac:cxnSpMkLst>
        </pc:cxnChg>
      </pc:sldChg>
      <pc:sldChg chg="addSp delSp modSp add mod">
        <pc:chgData name="김주연" userId="296ad838-52db-4b9c-826f-11cc6c42e464" providerId="ADAL" clId="{031E24EB-7686-4519-9B12-64803F67791E}" dt="2022-02-22T06:29:38.545" v="1208" actId="1076"/>
        <pc:sldMkLst>
          <pc:docMk/>
          <pc:sldMk cId="2996460253" sldId="265"/>
        </pc:sldMkLst>
        <pc:spChg chg="mod">
          <ac:chgData name="김주연" userId="296ad838-52db-4b9c-826f-11cc6c42e464" providerId="ADAL" clId="{031E24EB-7686-4519-9B12-64803F67791E}" dt="2022-02-22T06:27:26.930" v="982"/>
          <ac:spMkLst>
            <pc:docMk/>
            <pc:sldMk cId="2996460253" sldId="265"/>
            <ac:spMk id="2" creationId="{3817D752-D1FE-433B-9C46-DE7C4A81CE49}"/>
          </ac:spMkLst>
        </pc:spChg>
        <pc:spChg chg="mod">
          <ac:chgData name="김주연" userId="296ad838-52db-4b9c-826f-11cc6c42e464" providerId="ADAL" clId="{031E24EB-7686-4519-9B12-64803F67791E}" dt="2022-02-22T06:27:55.593" v="992" actId="14100"/>
          <ac:spMkLst>
            <pc:docMk/>
            <pc:sldMk cId="2996460253" sldId="265"/>
            <ac:spMk id="14" creationId="{240073EA-6AEF-4EB1-A521-30521E12116A}"/>
          </ac:spMkLst>
        </pc:spChg>
        <pc:spChg chg="mod">
          <ac:chgData name="김주연" userId="296ad838-52db-4b9c-826f-11cc6c42e464" providerId="ADAL" clId="{031E24EB-7686-4519-9B12-64803F67791E}" dt="2022-02-22T06:29:06.405" v="1108" actId="1076"/>
          <ac:spMkLst>
            <pc:docMk/>
            <pc:sldMk cId="2996460253" sldId="265"/>
            <ac:spMk id="15" creationId="{B7EFC03F-A3CD-4B53-AA72-AB1A1470719F}"/>
          </ac:spMkLst>
        </pc:spChg>
        <pc:spChg chg="add mod">
          <ac:chgData name="김주연" userId="296ad838-52db-4b9c-826f-11cc6c42e464" providerId="ADAL" clId="{031E24EB-7686-4519-9B12-64803F67791E}" dt="2022-02-22T06:28:32.817" v="1094" actId="571"/>
          <ac:spMkLst>
            <pc:docMk/>
            <pc:sldMk cId="2996460253" sldId="265"/>
            <ac:spMk id="19" creationId="{8E448361-0B06-4821-A94F-1A0EBCC0D3AE}"/>
          </ac:spMkLst>
        </pc:spChg>
        <pc:spChg chg="add mod">
          <ac:chgData name="김주연" userId="296ad838-52db-4b9c-826f-11cc6c42e464" providerId="ADAL" clId="{031E24EB-7686-4519-9B12-64803F67791E}" dt="2022-02-22T06:29:10.185" v="1110" actId="1076"/>
          <ac:spMkLst>
            <pc:docMk/>
            <pc:sldMk cId="2996460253" sldId="265"/>
            <ac:spMk id="20" creationId="{EF0EEBB6-1FAD-4ABD-96BB-186A41E453FD}"/>
          </ac:spMkLst>
        </pc:spChg>
        <pc:spChg chg="add mod">
          <ac:chgData name="김주연" userId="296ad838-52db-4b9c-826f-11cc6c42e464" providerId="ADAL" clId="{031E24EB-7686-4519-9B12-64803F67791E}" dt="2022-02-22T06:29:38.545" v="1208" actId="1076"/>
          <ac:spMkLst>
            <pc:docMk/>
            <pc:sldMk cId="2996460253" sldId="265"/>
            <ac:spMk id="22" creationId="{9CC8E19A-D013-44AC-AE0E-98E6DFEC62B6}"/>
          </ac:spMkLst>
        </pc:spChg>
        <pc:picChg chg="add mod ord">
          <ac:chgData name="김주연" userId="296ad838-52db-4b9c-826f-11cc6c42e464" providerId="ADAL" clId="{031E24EB-7686-4519-9B12-64803F67791E}" dt="2022-02-22T06:28:28.406" v="1092" actId="208"/>
          <ac:picMkLst>
            <pc:docMk/>
            <pc:sldMk cId="2996460253" sldId="265"/>
            <ac:picMk id="4" creationId="{7A7F2212-0325-4CCA-9551-2C41814A1AC7}"/>
          </ac:picMkLst>
        </pc:picChg>
        <pc:picChg chg="del">
          <ac:chgData name="김주연" userId="296ad838-52db-4b9c-826f-11cc6c42e464" providerId="ADAL" clId="{031E24EB-7686-4519-9B12-64803F67791E}" dt="2022-02-22T06:27:27.862" v="983" actId="478"/>
          <ac:picMkLst>
            <pc:docMk/>
            <pc:sldMk cId="2996460253" sldId="265"/>
            <ac:picMk id="13" creationId="{B1BCF15C-EF76-48BD-AD58-CA23C19B712A}"/>
          </ac:picMkLst>
        </pc:picChg>
        <pc:picChg chg="del mod">
          <ac:chgData name="김주연" userId="296ad838-52db-4b9c-826f-11cc6c42e464" providerId="ADAL" clId="{031E24EB-7686-4519-9B12-64803F67791E}" dt="2022-02-22T06:28:26.038" v="1091" actId="478"/>
          <ac:picMkLst>
            <pc:docMk/>
            <pc:sldMk cId="2996460253" sldId="265"/>
            <ac:picMk id="17" creationId="{BF279B74-DAF4-42AE-9463-F5C536BB693B}"/>
          </ac:picMkLst>
        </pc:picChg>
        <pc:picChg chg="add mod">
          <ac:chgData name="김주연" userId="296ad838-52db-4b9c-826f-11cc6c42e464" providerId="ADAL" clId="{031E24EB-7686-4519-9B12-64803F67791E}" dt="2022-02-22T06:28:32.817" v="1094" actId="571"/>
          <ac:picMkLst>
            <pc:docMk/>
            <pc:sldMk cId="2996460253" sldId="265"/>
            <ac:picMk id="18" creationId="{F151424C-7509-40A1-96B9-02BB946548DA}"/>
          </ac:picMkLst>
        </pc:picChg>
        <pc:picChg chg="add mod">
          <ac:chgData name="김주연" userId="296ad838-52db-4b9c-826f-11cc6c42e464" providerId="ADAL" clId="{031E24EB-7686-4519-9B12-64803F67791E}" dt="2022-02-22T06:29:18.710" v="1117" actId="1076"/>
          <ac:picMkLst>
            <pc:docMk/>
            <pc:sldMk cId="2996460253" sldId="265"/>
            <ac:picMk id="21" creationId="{036F104E-A510-40DE-9029-986B714BABAA}"/>
          </ac:picMkLst>
        </pc:picChg>
        <pc:cxnChg chg="mod">
          <ac:chgData name="김주연" userId="296ad838-52db-4b9c-826f-11cc6c42e464" providerId="ADAL" clId="{031E24EB-7686-4519-9B12-64803F67791E}" dt="2022-02-22T06:29:06.405" v="1108" actId="1076"/>
          <ac:cxnSpMkLst>
            <pc:docMk/>
            <pc:sldMk cId="2996460253" sldId="265"/>
            <ac:cxnSpMk id="16" creationId="{22AA9BC9-B301-4FD6-9ACB-A4AB8BC15573}"/>
          </ac:cxnSpMkLst>
        </pc:cxnChg>
        <pc:cxnChg chg="add mod">
          <ac:chgData name="김주연" userId="296ad838-52db-4b9c-826f-11cc6c42e464" providerId="ADAL" clId="{031E24EB-7686-4519-9B12-64803F67791E}" dt="2022-02-22T06:29:38.545" v="1208" actId="1076"/>
          <ac:cxnSpMkLst>
            <pc:docMk/>
            <pc:sldMk cId="2996460253" sldId="265"/>
            <ac:cxnSpMk id="23" creationId="{FF9B33B4-449C-45A0-90DA-89A30231304E}"/>
          </ac:cxnSpMkLst>
        </pc:cxnChg>
      </pc:sldChg>
      <pc:sldChg chg="addSp delSp modSp add mod">
        <pc:chgData name="김주연" userId="296ad838-52db-4b9c-826f-11cc6c42e464" providerId="ADAL" clId="{031E24EB-7686-4519-9B12-64803F67791E}" dt="2022-02-22T06:31:28.521" v="1310" actId="1076"/>
        <pc:sldMkLst>
          <pc:docMk/>
          <pc:sldMk cId="844692882" sldId="266"/>
        </pc:sldMkLst>
        <pc:spChg chg="mod">
          <ac:chgData name="김주연" userId="296ad838-52db-4b9c-826f-11cc6c42e464" providerId="ADAL" clId="{031E24EB-7686-4519-9B12-64803F67791E}" dt="2022-02-22T06:30:26.342" v="1247"/>
          <ac:spMkLst>
            <pc:docMk/>
            <pc:sldMk cId="844692882" sldId="266"/>
            <ac:spMk id="2" creationId="{3817D752-D1FE-433B-9C46-DE7C4A81CE49}"/>
          </ac:spMkLst>
        </pc:spChg>
        <pc:spChg chg="add mod ord">
          <ac:chgData name="김주연" userId="296ad838-52db-4b9c-826f-11cc6c42e464" providerId="ADAL" clId="{031E24EB-7686-4519-9B12-64803F67791E}" dt="2022-02-22T06:31:06.630" v="1263" actId="14100"/>
          <ac:spMkLst>
            <pc:docMk/>
            <pc:sldMk cId="844692882" sldId="266"/>
            <ac:spMk id="3" creationId="{06D64242-FDDF-4D04-BC3B-ACDED2F33544}"/>
          </ac:spMkLst>
        </pc:spChg>
        <pc:spChg chg="add mod">
          <ac:chgData name="김주연" userId="296ad838-52db-4b9c-826f-11cc6c42e464" providerId="ADAL" clId="{031E24EB-7686-4519-9B12-64803F67791E}" dt="2022-02-22T06:31:20.149" v="1307" actId="1035"/>
          <ac:spMkLst>
            <pc:docMk/>
            <pc:sldMk cId="844692882" sldId="266"/>
            <ac:spMk id="4" creationId="{B9735B73-7366-49F6-A50E-FC653596AEB8}"/>
          </ac:spMkLst>
        </pc:spChg>
        <pc:spChg chg="del">
          <ac:chgData name="김주연" userId="296ad838-52db-4b9c-826f-11cc6c42e464" providerId="ADAL" clId="{031E24EB-7686-4519-9B12-64803F67791E}" dt="2022-02-22T06:30:31.310" v="1248" actId="478"/>
          <ac:spMkLst>
            <pc:docMk/>
            <pc:sldMk cId="844692882" sldId="266"/>
            <ac:spMk id="14" creationId="{240073EA-6AEF-4EB1-A521-30521E12116A}"/>
          </ac:spMkLst>
        </pc:spChg>
        <pc:spChg chg="del">
          <ac:chgData name="김주연" userId="296ad838-52db-4b9c-826f-11cc6c42e464" providerId="ADAL" clId="{031E24EB-7686-4519-9B12-64803F67791E}" dt="2022-02-22T06:30:31.310" v="1248" actId="478"/>
          <ac:spMkLst>
            <pc:docMk/>
            <pc:sldMk cId="844692882" sldId="266"/>
            <ac:spMk id="15" creationId="{B7EFC03F-A3CD-4B53-AA72-AB1A1470719F}"/>
          </ac:spMkLst>
        </pc:spChg>
        <pc:spChg chg="add mod">
          <ac:chgData name="김주연" userId="296ad838-52db-4b9c-826f-11cc6c42e464" providerId="ADAL" clId="{031E24EB-7686-4519-9B12-64803F67791E}" dt="2022-02-22T06:31:26.850" v="1309" actId="1076"/>
          <ac:spMkLst>
            <pc:docMk/>
            <pc:sldMk cId="844692882" sldId="266"/>
            <ac:spMk id="18" creationId="{4B7F318F-DB0C-49E4-9855-1F2F32D08E44}"/>
          </ac:spMkLst>
        </pc:spChg>
        <pc:spChg chg="add mod">
          <ac:chgData name="김주연" userId="296ad838-52db-4b9c-826f-11cc6c42e464" providerId="ADAL" clId="{031E24EB-7686-4519-9B12-64803F67791E}" dt="2022-02-22T06:31:28.521" v="1310" actId="1076"/>
          <ac:spMkLst>
            <pc:docMk/>
            <pc:sldMk cId="844692882" sldId="266"/>
            <ac:spMk id="19" creationId="{557FD0E2-1F16-49CC-941F-34D6D41799FF}"/>
          </ac:spMkLst>
        </pc:spChg>
        <pc:picChg chg="add mod modCrop">
          <ac:chgData name="김주연" userId="296ad838-52db-4b9c-826f-11cc6c42e464" providerId="ADAL" clId="{031E24EB-7686-4519-9B12-64803F67791E}" dt="2022-02-22T06:30:52.874" v="1258" actId="2085"/>
          <ac:picMkLst>
            <pc:docMk/>
            <pc:sldMk cId="844692882" sldId="266"/>
            <ac:picMk id="8" creationId="{FE708DD3-81A9-4F61-A37B-7BDBC434572F}"/>
          </ac:picMkLst>
        </pc:picChg>
        <pc:picChg chg="add mod modCrop">
          <ac:chgData name="김주연" userId="296ad838-52db-4b9c-826f-11cc6c42e464" providerId="ADAL" clId="{031E24EB-7686-4519-9B12-64803F67791E}" dt="2022-02-22T06:30:52.874" v="1258" actId="2085"/>
          <ac:picMkLst>
            <pc:docMk/>
            <pc:sldMk cId="844692882" sldId="266"/>
            <ac:picMk id="9" creationId="{709605C4-442B-4731-B948-BDF84869E436}"/>
          </ac:picMkLst>
        </pc:picChg>
        <pc:picChg chg="add mod">
          <ac:chgData name="김주연" userId="296ad838-52db-4b9c-826f-11cc6c42e464" providerId="ADAL" clId="{031E24EB-7686-4519-9B12-64803F67791E}" dt="2022-02-22T06:31:11.555" v="1265" actId="1076"/>
          <ac:picMkLst>
            <pc:docMk/>
            <pc:sldMk cId="844692882" sldId="266"/>
            <ac:picMk id="11" creationId="{B7D0EA52-7A06-4462-9DA6-B2EFB563EE52}"/>
          </ac:picMkLst>
        </pc:picChg>
        <pc:picChg chg="del">
          <ac:chgData name="김주연" userId="296ad838-52db-4b9c-826f-11cc6c42e464" providerId="ADAL" clId="{031E24EB-7686-4519-9B12-64803F67791E}" dt="2022-02-22T06:30:31.310" v="1248" actId="478"/>
          <ac:picMkLst>
            <pc:docMk/>
            <pc:sldMk cId="844692882" sldId="266"/>
            <ac:picMk id="13" creationId="{B1BCF15C-EF76-48BD-AD58-CA23C19B712A}"/>
          </ac:picMkLst>
        </pc:picChg>
        <pc:picChg chg="del">
          <ac:chgData name="김주연" userId="296ad838-52db-4b9c-826f-11cc6c42e464" providerId="ADAL" clId="{031E24EB-7686-4519-9B12-64803F67791E}" dt="2022-02-22T06:30:31.310" v="1248" actId="478"/>
          <ac:picMkLst>
            <pc:docMk/>
            <pc:sldMk cId="844692882" sldId="266"/>
            <ac:picMk id="17" creationId="{BF279B74-DAF4-42AE-9463-F5C536BB693B}"/>
          </ac:picMkLst>
        </pc:picChg>
        <pc:cxnChg chg="del mod">
          <ac:chgData name="김주연" userId="296ad838-52db-4b9c-826f-11cc6c42e464" providerId="ADAL" clId="{031E24EB-7686-4519-9B12-64803F67791E}" dt="2022-02-22T06:30:31.310" v="1248" actId="478"/>
          <ac:cxnSpMkLst>
            <pc:docMk/>
            <pc:sldMk cId="844692882" sldId="266"/>
            <ac:cxnSpMk id="16" creationId="{22AA9BC9-B301-4FD6-9ACB-A4AB8BC15573}"/>
          </ac:cxnSpMkLst>
        </pc:cxnChg>
        <pc:cxnChg chg="add mod">
          <ac:chgData name="김주연" userId="296ad838-52db-4b9c-826f-11cc6c42e464" providerId="ADAL" clId="{031E24EB-7686-4519-9B12-64803F67791E}" dt="2022-02-22T06:31:28.521" v="1310" actId="1076"/>
          <ac:cxnSpMkLst>
            <pc:docMk/>
            <pc:sldMk cId="844692882" sldId="266"/>
            <ac:cxnSpMk id="20" creationId="{D92F3891-D941-49BB-B159-D489D52D6F3C}"/>
          </ac:cxnSpMkLst>
        </pc:cxnChg>
      </pc:sldChg>
      <pc:sldChg chg="addSp delSp modSp new mod">
        <pc:chgData name="김주연" userId="296ad838-52db-4b9c-826f-11cc6c42e464" providerId="ADAL" clId="{031E24EB-7686-4519-9B12-64803F67791E}" dt="2022-02-22T06:33:56.749" v="1422"/>
        <pc:sldMkLst>
          <pc:docMk/>
          <pc:sldMk cId="303254270" sldId="267"/>
        </pc:sldMkLst>
        <pc:spChg chg="add mod">
          <ac:chgData name="김주연" userId="296ad838-52db-4b9c-826f-11cc6c42e464" providerId="ADAL" clId="{031E24EB-7686-4519-9B12-64803F67791E}" dt="2022-02-22T06:32:12.121" v="1338"/>
          <ac:spMkLst>
            <pc:docMk/>
            <pc:sldMk cId="303254270" sldId="267"/>
            <ac:spMk id="2" creationId="{FA5987E2-C3E2-4A15-8B17-C1C9BFE19E97}"/>
          </ac:spMkLst>
        </pc:spChg>
        <pc:spChg chg="add mod">
          <ac:chgData name="김주연" userId="296ad838-52db-4b9c-826f-11cc6c42e464" providerId="ADAL" clId="{031E24EB-7686-4519-9B12-64803F67791E}" dt="2022-02-22T06:32:59.968" v="1346" actId="14100"/>
          <ac:spMkLst>
            <pc:docMk/>
            <pc:sldMk cId="303254270" sldId="267"/>
            <ac:spMk id="5" creationId="{6808BF4F-B6BA-460B-8C69-E111432BA20C}"/>
          </ac:spMkLst>
        </pc:spChg>
        <pc:spChg chg="add mod">
          <ac:chgData name="김주연" userId="296ad838-52db-4b9c-826f-11cc6c42e464" providerId="ADAL" clId="{031E24EB-7686-4519-9B12-64803F67791E}" dt="2022-02-22T06:32:59.968" v="1346" actId="14100"/>
          <ac:spMkLst>
            <pc:docMk/>
            <pc:sldMk cId="303254270" sldId="267"/>
            <ac:spMk id="6" creationId="{E3CBFB2E-35C2-4936-B3C6-B6FFD09A88C1}"/>
          </ac:spMkLst>
        </pc:spChg>
        <pc:spChg chg="add mod">
          <ac:chgData name="김주연" userId="296ad838-52db-4b9c-826f-11cc6c42e464" providerId="ADAL" clId="{031E24EB-7686-4519-9B12-64803F67791E}" dt="2022-02-22T06:33:56.749" v="1422"/>
          <ac:spMkLst>
            <pc:docMk/>
            <pc:sldMk cId="303254270" sldId="267"/>
            <ac:spMk id="8" creationId="{068430F6-4ACD-484A-8C19-6F9D9A5A0294}"/>
          </ac:spMkLst>
        </pc:spChg>
        <pc:spChg chg="add del">
          <ac:chgData name="김주연" userId="296ad838-52db-4b9c-826f-11cc6c42e464" providerId="ADAL" clId="{031E24EB-7686-4519-9B12-64803F67791E}" dt="2022-02-22T06:33:23.646" v="1405" actId="478"/>
          <ac:spMkLst>
            <pc:docMk/>
            <pc:sldMk cId="303254270" sldId="267"/>
            <ac:spMk id="9" creationId="{9CB28E46-778C-418A-8CD1-C87DBF7E15D0}"/>
          </ac:spMkLst>
        </pc:spChg>
        <pc:spChg chg="add del mod">
          <ac:chgData name="김주연" userId="296ad838-52db-4b9c-826f-11cc6c42e464" providerId="ADAL" clId="{031E24EB-7686-4519-9B12-64803F67791E}" dt="2022-02-22T06:33:50.645" v="1412" actId="478"/>
          <ac:spMkLst>
            <pc:docMk/>
            <pc:sldMk cId="303254270" sldId="267"/>
            <ac:spMk id="10" creationId="{15C714E6-1ECD-4489-8ADA-01AD5DB8D8D1}"/>
          </ac:spMkLst>
        </pc:spChg>
        <pc:spChg chg="add del mod">
          <ac:chgData name="김주연" userId="296ad838-52db-4b9c-826f-11cc6c42e464" providerId="ADAL" clId="{031E24EB-7686-4519-9B12-64803F67791E}" dt="2022-02-22T06:33:51.390" v="1413" actId="478"/>
          <ac:spMkLst>
            <pc:docMk/>
            <pc:sldMk cId="303254270" sldId="267"/>
            <ac:spMk id="11" creationId="{9CFDC6D0-7DD8-4224-B0BE-47968B4159FA}"/>
          </ac:spMkLst>
        </pc:spChg>
        <pc:picChg chg="add mod">
          <ac:chgData name="김주연" userId="296ad838-52db-4b9c-826f-11cc6c42e464" providerId="ADAL" clId="{031E24EB-7686-4519-9B12-64803F67791E}" dt="2022-02-22T06:32:49.089" v="1343" actId="1076"/>
          <ac:picMkLst>
            <pc:docMk/>
            <pc:sldMk cId="303254270" sldId="267"/>
            <ac:picMk id="4" creationId="{AE19EC1F-3B00-4419-BD8D-A08459356A6A}"/>
          </ac:picMkLst>
        </pc:picChg>
        <pc:cxnChg chg="add mod">
          <ac:chgData name="김주연" userId="296ad838-52db-4b9c-826f-11cc6c42e464" providerId="ADAL" clId="{031E24EB-7686-4519-9B12-64803F67791E}" dt="2022-02-22T06:32:59.968" v="1346" actId="14100"/>
          <ac:cxnSpMkLst>
            <pc:docMk/>
            <pc:sldMk cId="303254270" sldId="267"/>
            <ac:cxnSpMk id="7" creationId="{2EA20887-A583-4D56-9C15-076D8F2BFC09}"/>
          </ac:cxnSpMkLst>
        </pc:cxnChg>
      </pc:sldChg>
      <pc:sldChg chg="addSp modSp new mod">
        <pc:chgData name="김주연" userId="296ad838-52db-4b9c-826f-11cc6c42e464" providerId="ADAL" clId="{031E24EB-7686-4519-9B12-64803F67791E}" dt="2022-02-22T06:35:02.558" v="1474" actId="20577"/>
        <pc:sldMkLst>
          <pc:docMk/>
          <pc:sldMk cId="1823187255" sldId="268"/>
        </pc:sldMkLst>
        <pc:spChg chg="add mod">
          <ac:chgData name="김주연" userId="296ad838-52db-4b9c-826f-11cc6c42e464" providerId="ADAL" clId="{031E24EB-7686-4519-9B12-64803F67791E}" dt="2022-02-22T06:34:15.617" v="1427"/>
          <ac:spMkLst>
            <pc:docMk/>
            <pc:sldMk cId="1823187255" sldId="268"/>
            <ac:spMk id="2" creationId="{FE308827-6587-4C9E-9434-C6835DA00AEE}"/>
          </ac:spMkLst>
        </pc:spChg>
        <pc:spChg chg="add mod">
          <ac:chgData name="김주연" userId="296ad838-52db-4b9c-826f-11cc6c42e464" providerId="ADAL" clId="{031E24EB-7686-4519-9B12-64803F67791E}" dt="2022-02-22T06:34:55.984" v="1464" actId="14100"/>
          <ac:spMkLst>
            <pc:docMk/>
            <pc:sldMk cId="1823187255" sldId="268"/>
            <ac:spMk id="6" creationId="{64CE5EAC-5B17-4170-A22D-97670BAAC6E7}"/>
          </ac:spMkLst>
        </pc:spChg>
        <pc:spChg chg="add mod">
          <ac:chgData name="김주연" userId="296ad838-52db-4b9c-826f-11cc6c42e464" providerId="ADAL" clId="{031E24EB-7686-4519-9B12-64803F67791E}" dt="2022-02-22T06:35:02.558" v="1474" actId="20577"/>
          <ac:spMkLst>
            <pc:docMk/>
            <pc:sldMk cId="1823187255" sldId="268"/>
            <ac:spMk id="7" creationId="{6402731F-C77E-4FEA-9A3D-73BD7029B950}"/>
          </ac:spMkLst>
        </pc:spChg>
        <pc:picChg chg="add mod">
          <ac:chgData name="김주연" userId="296ad838-52db-4b9c-826f-11cc6c42e464" providerId="ADAL" clId="{031E24EB-7686-4519-9B12-64803F67791E}" dt="2022-02-22T06:34:48.616" v="1462" actId="1076"/>
          <ac:picMkLst>
            <pc:docMk/>
            <pc:sldMk cId="1823187255" sldId="268"/>
            <ac:picMk id="4" creationId="{43D0D3F6-27FC-4D2A-A46F-D746CA1603DC}"/>
          </ac:picMkLst>
        </pc:picChg>
        <pc:picChg chg="add mod">
          <ac:chgData name="김주연" userId="296ad838-52db-4b9c-826f-11cc6c42e464" providerId="ADAL" clId="{031E24EB-7686-4519-9B12-64803F67791E}" dt="2022-02-22T06:34:38.095" v="1459" actId="1076"/>
          <ac:picMkLst>
            <pc:docMk/>
            <pc:sldMk cId="1823187255" sldId="268"/>
            <ac:picMk id="5" creationId="{7D55529D-4D9A-437F-8BAA-2EFC822CC698}"/>
          </ac:picMkLst>
        </pc:picChg>
        <pc:cxnChg chg="add mod">
          <ac:chgData name="김주연" userId="296ad838-52db-4b9c-826f-11cc6c42e464" providerId="ADAL" clId="{031E24EB-7686-4519-9B12-64803F67791E}" dt="2022-02-22T06:35:01.381" v="1473" actId="1076"/>
          <ac:cxnSpMkLst>
            <pc:docMk/>
            <pc:sldMk cId="1823187255" sldId="268"/>
            <ac:cxnSpMk id="8" creationId="{78B5DF45-320B-47AE-A828-A3AD41FDD4B0}"/>
          </ac:cxnSpMkLst>
        </pc:cxnChg>
      </pc:sldChg>
    </pc:docChg>
  </pc:docChgLst>
  <pc:docChgLst>
    <pc:chgData name="김주연" userId="296ad838-52db-4b9c-826f-11cc6c42e464" providerId="ADAL" clId="{DEE563C8-E824-4DFB-9451-DC4E90DE2A48}"/>
    <pc:docChg chg="custSel addSld delSld modSld addSection modSection">
      <pc:chgData name="김주연" userId="296ad838-52db-4b9c-826f-11cc6c42e464" providerId="ADAL" clId="{DEE563C8-E824-4DFB-9451-DC4E90DE2A48}" dt="2022-03-24T01:55:44.634" v="530" actId="47"/>
      <pc:docMkLst>
        <pc:docMk/>
      </pc:docMkLst>
      <pc:sldChg chg="add">
        <pc:chgData name="김주연" userId="296ad838-52db-4b9c-826f-11cc6c42e464" providerId="ADAL" clId="{DEE563C8-E824-4DFB-9451-DC4E90DE2A48}" dt="2022-03-24T01:52:11.184" v="236"/>
        <pc:sldMkLst>
          <pc:docMk/>
          <pc:sldMk cId="3840793449" sldId="256"/>
        </pc:sldMkLst>
      </pc:sldChg>
      <pc:sldChg chg="modSp mod">
        <pc:chgData name="김주연" userId="296ad838-52db-4b9c-826f-11cc6c42e464" providerId="ADAL" clId="{DEE563C8-E824-4DFB-9451-DC4E90DE2A48}" dt="2022-03-24T01:47:53.178" v="1" actId="20577"/>
        <pc:sldMkLst>
          <pc:docMk/>
          <pc:sldMk cId="2464118516" sldId="257"/>
        </pc:sldMkLst>
        <pc:spChg chg="mod">
          <ac:chgData name="김주연" userId="296ad838-52db-4b9c-826f-11cc6c42e464" providerId="ADAL" clId="{DEE563C8-E824-4DFB-9451-DC4E90DE2A48}" dt="2022-03-24T01:47:53.178" v="1" actId="20577"/>
          <ac:spMkLst>
            <pc:docMk/>
            <pc:sldMk cId="2464118516" sldId="257"/>
            <ac:spMk id="8" creationId="{00000000-0000-0000-0000-000000000000}"/>
          </ac:spMkLst>
        </pc:spChg>
      </pc:sldChg>
      <pc:sldChg chg="addSp delSp modSp mod">
        <pc:chgData name="김주연" userId="296ad838-52db-4b9c-826f-11cc6c42e464" providerId="ADAL" clId="{DEE563C8-E824-4DFB-9451-DC4E90DE2A48}" dt="2022-03-24T01:55:40.695" v="529" actId="13926"/>
        <pc:sldMkLst>
          <pc:docMk/>
          <pc:sldMk cId="1469121663" sldId="258"/>
        </pc:sldMkLst>
        <pc:spChg chg="mod">
          <ac:chgData name="김주연" userId="296ad838-52db-4b9c-826f-11cc6c42e464" providerId="ADAL" clId="{DEE563C8-E824-4DFB-9451-DC4E90DE2A48}" dt="2022-03-24T01:49:40.826" v="2"/>
          <ac:spMkLst>
            <pc:docMk/>
            <pc:sldMk cId="1469121663" sldId="258"/>
            <ac:spMk id="5" creationId="{00000000-0000-0000-0000-000000000000}"/>
          </ac:spMkLst>
        </pc:spChg>
        <pc:spChg chg="add mod">
          <ac:chgData name="김주연" userId="296ad838-52db-4b9c-826f-11cc6c42e464" providerId="ADAL" clId="{DEE563C8-E824-4DFB-9451-DC4E90DE2A48}" dt="2022-03-24T01:51:26.444" v="230" actId="404"/>
          <ac:spMkLst>
            <pc:docMk/>
            <pc:sldMk cId="1469121663" sldId="258"/>
            <ac:spMk id="8" creationId="{929263C8-A73F-4EC3-81EC-7B88676FEE0A}"/>
          </ac:spMkLst>
        </pc:spChg>
        <pc:spChg chg="mod">
          <ac:chgData name="김주연" userId="296ad838-52db-4b9c-826f-11cc6c42e464" providerId="ADAL" clId="{DEE563C8-E824-4DFB-9451-DC4E90DE2A48}" dt="2022-03-24T01:50:24.012" v="19" actId="14100"/>
          <ac:spMkLst>
            <pc:docMk/>
            <pc:sldMk cId="1469121663" sldId="258"/>
            <ac:spMk id="9" creationId="{7D7E1EE2-4567-45C5-86A3-3073ECF8C232}"/>
          </ac:spMkLst>
        </pc:spChg>
        <pc:spChg chg="add mod">
          <ac:chgData name="김주연" userId="296ad838-52db-4b9c-826f-11cc6c42e464" providerId="ADAL" clId="{DEE563C8-E824-4DFB-9451-DC4E90DE2A48}" dt="2022-03-24T01:54:07.491" v="430" actId="14100"/>
          <ac:spMkLst>
            <pc:docMk/>
            <pc:sldMk cId="1469121663" sldId="258"/>
            <ac:spMk id="10" creationId="{C9D3E54F-F4C0-4C86-81EA-6C13CDE21BB9}"/>
          </ac:spMkLst>
        </pc:spChg>
        <pc:spChg chg="mod">
          <ac:chgData name="김주연" userId="296ad838-52db-4b9c-826f-11cc6c42e464" providerId="ADAL" clId="{DEE563C8-E824-4DFB-9451-DC4E90DE2A48}" dt="2022-03-24T01:55:40.695" v="529" actId="13926"/>
          <ac:spMkLst>
            <pc:docMk/>
            <pc:sldMk cId="1469121663" sldId="258"/>
            <ac:spMk id="11" creationId="{C8F2FE24-CF99-4D4D-9BFA-E006078E6330}"/>
          </ac:spMkLst>
        </pc:spChg>
        <pc:spChg chg="add mod">
          <ac:chgData name="김주연" userId="296ad838-52db-4b9c-826f-11cc6c42e464" providerId="ADAL" clId="{DEE563C8-E824-4DFB-9451-DC4E90DE2A48}" dt="2022-03-24T01:54:21.817" v="472" actId="1038"/>
          <ac:spMkLst>
            <pc:docMk/>
            <pc:sldMk cId="1469121663" sldId="258"/>
            <ac:spMk id="13" creationId="{DAE12418-7C1C-4E0B-AD84-7CA9CA489E74}"/>
          </ac:spMkLst>
        </pc:spChg>
        <pc:spChg chg="add mod">
          <ac:chgData name="김주연" userId="296ad838-52db-4b9c-826f-11cc6c42e464" providerId="ADAL" clId="{DEE563C8-E824-4DFB-9451-DC4E90DE2A48}" dt="2022-03-24T01:54:19.387" v="459" actId="1036"/>
          <ac:spMkLst>
            <pc:docMk/>
            <pc:sldMk cId="1469121663" sldId="258"/>
            <ac:spMk id="17" creationId="{842C48B8-8442-49FD-9AFD-ADFF52DABD90}"/>
          </ac:spMkLst>
        </pc:spChg>
        <pc:picChg chg="del">
          <ac:chgData name="김주연" userId="296ad838-52db-4b9c-826f-11cc6c42e464" providerId="ADAL" clId="{DEE563C8-E824-4DFB-9451-DC4E90DE2A48}" dt="2022-03-24T01:49:43.857" v="5" actId="478"/>
          <ac:picMkLst>
            <pc:docMk/>
            <pc:sldMk cId="1469121663" sldId="258"/>
            <ac:picMk id="3" creationId="{00000000-0000-0000-0000-000000000000}"/>
          </ac:picMkLst>
        </pc:picChg>
        <pc:picChg chg="add mod ord">
          <ac:chgData name="김주연" userId="296ad838-52db-4b9c-826f-11cc6c42e464" providerId="ADAL" clId="{DEE563C8-E824-4DFB-9451-DC4E90DE2A48}" dt="2022-03-24T01:50:18.425" v="17" actId="1076"/>
          <ac:picMkLst>
            <pc:docMk/>
            <pc:sldMk cId="1469121663" sldId="258"/>
            <ac:picMk id="4" creationId="{CAAEA2B2-7820-4C61-9E8F-54E19BE63B2C}"/>
          </ac:picMkLst>
        </pc:picChg>
        <pc:picChg chg="del">
          <ac:chgData name="김주연" userId="296ad838-52db-4b9c-826f-11cc6c42e464" providerId="ADAL" clId="{DEE563C8-E824-4DFB-9451-DC4E90DE2A48}" dt="2022-03-24T01:50:27.665" v="20" actId="478"/>
          <ac:picMkLst>
            <pc:docMk/>
            <pc:sldMk cId="1469121663" sldId="258"/>
            <ac:picMk id="12" creationId="{6A51B85E-3608-48C2-95FD-C599DB41F200}"/>
          </ac:picMkLst>
        </pc:picChg>
        <pc:picChg chg="del">
          <ac:chgData name="김주연" userId="296ad838-52db-4b9c-826f-11cc6c42e464" providerId="ADAL" clId="{DEE563C8-E824-4DFB-9451-DC4E90DE2A48}" dt="2022-03-24T01:49:42.498" v="3" actId="478"/>
          <ac:picMkLst>
            <pc:docMk/>
            <pc:sldMk cId="1469121663" sldId="258"/>
            <ac:picMk id="15" creationId="{14F4E352-1BD5-4C22-BE79-DED47DF6C6CD}"/>
          </ac:picMkLst>
        </pc:picChg>
        <pc:picChg chg="del">
          <ac:chgData name="김주연" userId="296ad838-52db-4b9c-826f-11cc6c42e464" providerId="ADAL" clId="{DEE563C8-E824-4DFB-9451-DC4E90DE2A48}" dt="2022-03-24T01:49:43.457" v="4" actId="478"/>
          <ac:picMkLst>
            <pc:docMk/>
            <pc:sldMk cId="1469121663" sldId="258"/>
            <ac:picMk id="16" creationId="{46FF1C55-1F5D-4E93-87BB-7A099429B5C2}"/>
          </ac:picMkLst>
        </pc:picChg>
        <pc:picChg chg="add mod">
          <ac:chgData name="김주연" userId="296ad838-52db-4b9c-826f-11cc6c42e464" providerId="ADAL" clId="{DEE563C8-E824-4DFB-9451-DC4E90DE2A48}" dt="2022-03-24T01:54:15.153" v="452" actId="1036"/>
          <ac:picMkLst>
            <pc:docMk/>
            <pc:sldMk cId="1469121663" sldId="258"/>
            <ac:picMk id="19" creationId="{B74B76A2-C9E7-4062-ABBD-1DC3797AB500}"/>
          </ac:picMkLst>
        </pc:picChg>
        <pc:picChg chg="add mod">
          <ac:chgData name="김주연" userId="296ad838-52db-4b9c-826f-11cc6c42e464" providerId="ADAL" clId="{DEE563C8-E824-4DFB-9451-DC4E90DE2A48}" dt="2022-03-24T01:54:17.265" v="455" actId="1037"/>
          <ac:picMkLst>
            <pc:docMk/>
            <pc:sldMk cId="1469121663" sldId="258"/>
            <ac:picMk id="21" creationId="{BF308941-21A6-4BB1-B8D0-6AD1A3E25406}"/>
          </ac:picMkLst>
        </pc:picChg>
        <pc:cxnChg chg="mod">
          <ac:chgData name="김주연" userId="296ad838-52db-4b9c-826f-11cc6c42e464" providerId="ADAL" clId="{DEE563C8-E824-4DFB-9451-DC4E90DE2A48}" dt="2022-03-24T01:53:59.674" v="395" actId="20577"/>
          <ac:cxnSpMkLst>
            <pc:docMk/>
            <pc:sldMk cId="1469121663" sldId="258"/>
            <ac:cxnSpMk id="14" creationId="{C7E48506-9638-4EC2-BC1A-E0EB691C9804}"/>
          </ac:cxnSpMkLst>
        </pc:cxnChg>
      </pc:sldChg>
      <pc:sldChg chg="addSp delSp modSp mod">
        <pc:chgData name="김주연" userId="296ad838-52db-4b9c-826f-11cc6c42e464" providerId="ADAL" clId="{DEE563C8-E824-4DFB-9451-DC4E90DE2A48}" dt="2022-03-24T01:55:35.225" v="528" actId="1076"/>
        <pc:sldMkLst>
          <pc:docMk/>
          <pc:sldMk cId="839557775" sldId="259"/>
        </pc:sldMkLst>
        <pc:spChg chg="mod">
          <ac:chgData name="김주연" userId="296ad838-52db-4b9c-826f-11cc6c42e464" providerId="ADAL" clId="{DEE563C8-E824-4DFB-9451-DC4E90DE2A48}" dt="2022-03-24T01:54:54.885" v="488" actId="14100"/>
          <ac:spMkLst>
            <pc:docMk/>
            <pc:sldMk cId="839557775" sldId="259"/>
            <ac:spMk id="3" creationId="{7D7E1EE2-4567-45C5-86A3-3073ECF8C232}"/>
          </ac:spMkLst>
        </pc:spChg>
        <pc:spChg chg="mod">
          <ac:chgData name="김주연" userId="296ad838-52db-4b9c-826f-11cc6c42e464" providerId="ADAL" clId="{DEE563C8-E824-4DFB-9451-DC4E90DE2A48}" dt="2022-03-24T01:55:01.127" v="500"/>
          <ac:spMkLst>
            <pc:docMk/>
            <pc:sldMk cId="839557775" sldId="259"/>
            <ac:spMk id="4" creationId="{C8F2FE24-CF99-4D4D-9BFA-E006078E6330}"/>
          </ac:spMkLst>
        </pc:spChg>
        <pc:spChg chg="mod">
          <ac:chgData name="김주연" userId="296ad838-52db-4b9c-826f-11cc6c42e464" providerId="ADAL" clId="{DEE563C8-E824-4DFB-9451-DC4E90DE2A48}" dt="2022-03-24T01:55:21.588" v="509" actId="1076"/>
          <ac:spMkLst>
            <pc:docMk/>
            <pc:sldMk cId="839557775" sldId="259"/>
            <ac:spMk id="6" creationId="{2322B15B-4C38-4C34-8B48-3DADE9928948}"/>
          </ac:spMkLst>
        </pc:spChg>
        <pc:spChg chg="add mod">
          <ac:chgData name="김주연" userId="296ad838-52db-4b9c-826f-11cc6c42e464" providerId="ADAL" clId="{DEE563C8-E824-4DFB-9451-DC4E90DE2A48}" dt="2022-03-24T01:55:35.225" v="528" actId="1076"/>
          <ac:spMkLst>
            <pc:docMk/>
            <pc:sldMk cId="839557775" sldId="259"/>
            <ac:spMk id="11" creationId="{47FD187B-4393-4FEC-8B96-E8838444E263}"/>
          </ac:spMkLst>
        </pc:spChg>
        <pc:spChg chg="del">
          <ac:chgData name="김주연" userId="296ad838-52db-4b9c-826f-11cc6c42e464" providerId="ADAL" clId="{DEE563C8-E824-4DFB-9451-DC4E90DE2A48}" dt="2022-03-24T01:54:56.193" v="489" actId="478"/>
          <ac:spMkLst>
            <pc:docMk/>
            <pc:sldMk cId="839557775" sldId="259"/>
            <ac:spMk id="21" creationId="{7D7E1EE2-4567-45C5-86A3-3073ECF8C232}"/>
          </ac:spMkLst>
        </pc:spChg>
        <pc:spChg chg="del">
          <ac:chgData name="김주연" userId="296ad838-52db-4b9c-826f-11cc6c42e464" providerId="ADAL" clId="{DEE563C8-E824-4DFB-9451-DC4E90DE2A48}" dt="2022-03-24T01:54:56.193" v="489" actId="478"/>
          <ac:spMkLst>
            <pc:docMk/>
            <pc:sldMk cId="839557775" sldId="259"/>
            <ac:spMk id="22" creationId="{C8F2FE24-CF99-4D4D-9BFA-E006078E6330}"/>
          </ac:spMkLst>
        </pc:spChg>
        <pc:spChg chg="del">
          <ac:chgData name="김주연" userId="296ad838-52db-4b9c-826f-11cc6c42e464" providerId="ADAL" clId="{DEE563C8-E824-4DFB-9451-DC4E90DE2A48}" dt="2022-03-24T01:54:56.193" v="489" actId="478"/>
          <ac:spMkLst>
            <pc:docMk/>
            <pc:sldMk cId="839557775" sldId="259"/>
            <ac:spMk id="24" creationId="{2322B15B-4C38-4C34-8B48-3DADE9928948}"/>
          </ac:spMkLst>
        </pc:spChg>
        <pc:spChg chg="del">
          <ac:chgData name="김주연" userId="296ad838-52db-4b9c-826f-11cc6c42e464" providerId="ADAL" clId="{DEE563C8-E824-4DFB-9451-DC4E90DE2A48}" dt="2022-03-24T01:54:56.193" v="489" actId="478"/>
          <ac:spMkLst>
            <pc:docMk/>
            <pc:sldMk cId="839557775" sldId="259"/>
            <ac:spMk id="27" creationId="{7D7E1EE2-4567-45C5-86A3-3073ECF8C232}"/>
          </ac:spMkLst>
        </pc:spChg>
        <pc:spChg chg="del">
          <ac:chgData name="김주연" userId="296ad838-52db-4b9c-826f-11cc6c42e464" providerId="ADAL" clId="{DEE563C8-E824-4DFB-9451-DC4E90DE2A48}" dt="2022-03-24T01:54:56.193" v="489" actId="478"/>
          <ac:spMkLst>
            <pc:docMk/>
            <pc:sldMk cId="839557775" sldId="259"/>
            <ac:spMk id="29" creationId="{C8F2FE24-CF99-4D4D-9BFA-E006078E6330}"/>
          </ac:spMkLst>
        </pc:spChg>
        <pc:spChg chg="del">
          <ac:chgData name="김주연" userId="296ad838-52db-4b9c-826f-11cc6c42e464" providerId="ADAL" clId="{DEE563C8-E824-4DFB-9451-DC4E90DE2A48}" dt="2022-03-24T01:54:56.193" v="489" actId="478"/>
          <ac:spMkLst>
            <pc:docMk/>
            <pc:sldMk cId="839557775" sldId="259"/>
            <ac:spMk id="33" creationId="{2322B15B-4C38-4C34-8B48-3DADE9928948}"/>
          </ac:spMkLst>
        </pc:spChg>
        <pc:picChg chg="del">
          <ac:chgData name="김주연" userId="296ad838-52db-4b9c-826f-11cc6c42e464" providerId="ADAL" clId="{DEE563C8-E824-4DFB-9451-DC4E90DE2A48}" dt="2022-03-24T01:54:45.241" v="481" actId="478"/>
          <ac:picMkLst>
            <pc:docMk/>
            <pc:sldMk cId="839557775" sldId="259"/>
            <ac:picMk id="7" creationId="{00000000-0000-0000-0000-000000000000}"/>
          </ac:picMkLst>
        </pc:picChg>
        <pc:picChg chg="add mod ord">
          <ac:chgData name="김주연" userId="296ad838-52db-4b9c-826f-11cc6c42e464" providerId="ADAL" clId="{DEE563C8-E824-4DFB-9451-DC4E90DE2A48}" dt="2022-03-24T01:54:50.888" v="486" actId="1076"/>
          <ac:picMkLst>
            <pc:docMk/>
            <pc:sldMk cId="839557775" sldId="259"/>
            <ac:picMk id="8" creationId="{68926A7C-4084-4A39-9125-6E61A1F0BB92}"/>
          </ac:picMkLst>
        </pc:picChg>
        <pc:cxnChg chg="mod">
          <ac:chgData name="김주연" userId="296ad838-52db-4b9c-826f-11cc6c42e464" providerId="ADAL" clId="{DEE563C8-E824-4DFB-9451-DC4E90DE2A48}" dt="2022-03-24T01:54:54.885" v="488" actId="14100"/>
          <ac:cxnSpMkLst>
            <pc:docMk/>
            <pc:sldMk cId="839557775" sldId="259"/>
            <ac:cxnSpMk id="5" creationId="{C7E48506-9638-4EC2-BC1A-E0EB691C9804}"/>
          </ac:cxnSpMkLst>
        </pc:cxnChg>
        <pc:cxnChg chg="del mod">
          <ac:chgData name="김주연" userId="296ad838-52db-4b9c-826f-11cc6c42e464" providerId="ADAL" clId="{DEE563C8-E824-4DFB-9451-DC4E90DE2A48}" dt="2022-03-24T01:54:56.193" v="489" actId="478"/>
          <ac:cxnSpMkLst>
            <pc:docMk/>
            <pc:sldMk cId="839557775" sldId="259"/>
            <ac:cxnSpMk id="23" creationId="{C7E48506-9638-4EC2-BC1A-E0EB691C9804}"/>
          </ac:cxnSpMkLst>
        </pc:cxnChg>
        <pc:cxnChg chg="del mod">
          <ac:chgData name="김주연" userId="296ad838-52db-4b9c-826f-11cc6c42e464" providerId="ADAL" clId="{DEE563C8-E824-4DFB-9451-DC4E90DE2A48}" dt="2022-03-24T01:54:56.193" v="489" actId="478"/>
          <ac:cxnSpMkLst>
            <pc:docMk/>
            <pc:sldMk cId="839557775" sldId="259"/>
            <ac:cxnSpMk id="30" creationId="{C7E48506-9638-4EC2-BC1A-E0EB691C9804}"/>
          </ac:cxnSpMkLst>
        </pc:cxnChg>
      </pc:sldChg>
      <pc:sldChg chg="del">
        <pc:chgData name="김주연" userId="296ad838-52db-4b9c-826f-11cc6c42e464" providerId="ADAL" clId="{DEE563C8-E824-4DFB-9451-DC4E90DE2A48}" dt="2022-03-24T01:55:44.634" v="530" actId="47"/>
        <pc:sldMkLst>
          <pc:docMk/>
          <pc:sldMk cId="153852244" sldId="260"/>
        </pc:sldMkLst>
      </pc:sldChg>
      <pc:sldChg chg="add">
        <pc:chgData name="김주연" userId="296ad838-52db-4b9c-826f-11cc6c42e464" providerId="ADAL" clId="{DEE563C8-E824-4DFB-9451-DC4E90DE2A48}" dt="2022-03-24T01:52:11.184" v="236"/>
        <pc:sldMkLst>
          <pc:docMk/>
          <pc:sldMk cId="3000916131" sldId="261"/>
        </pc:sldMkLst>
      </pc:sldChg>
      <pc:sldChg chg="add">
        <pc:chgData name="김주연" userId="296ad838-52db-4b9c-826f-11cc6c42e464" providerId="ADAL" clId="{DEE563C8-E824-4DFB-9451-DC4E90DE2A48}" dt="2022-03-24T01:52:11.184" v="236"/>
        <pc:sldMkLst>
          <pc:docMk/>
          <pc:sldMk cId="447232716" sldId="262"/>
        </pc:sldMkLst>
      </pc:sldChg>
    </pc:docChg>
  </pc:docChgLst>
  <pc:docChgLst>
    <pc:chgData name="김주연" userId="296ad838-52db-4b9c-826f-11cc6c42e464" providerId="ADAL" clId="{C907F90B-48C3-4447-8D12-953A5A1620B9}"/>
    <pc:docChg chg="undo custSel addSld delSld modSld modSection">
      <pc:chgData name="김주연" userId="296ad838-52db-4b9c-826f-11cc6c42e464" providerId="ADAL" clId="{C907F90B-48C3-4447-8D12-953A5A1620B9}" dt="2022-03-03T06:46:55.239" v="1286" actId="6549"/>
      <pc:docMkLst>
        <pc:docMk/>
      </pc:docMkLst>
      <pc:sldChg chg="modSp mod">
        <pc:chgData name="김주연" userId="296ad838-52db-4b9c-826f-11cc6c42e464" providerId="ADAL" clId="{C907F90B-48C3-4447-8D12-953A5A1620B9}" dt="2022-03-03T05:41:28.763" v="42"/>
        <pc:sldMkLst>
          <pc:docMk/>
          <pc:sldMk cId="2464118516" sldId="257"/>
        </pc:sldMkLst>
        <pc:spChg chg="mod">
          <ac:chgData name="김주연" userId="296ad838-52db-4b9c-826f-11cc6c42e464" providerId="ADAL" clId="{C907F90B-48C3-4447-8D12-953A5A1620B9}" dt="2022-03-03T05:41:28.763" v="42"/>
          <ac:spMkLst>
            <pc:docMk/>
            <pc:sldMk cId="2464118516" sldId="257"/>
            <ac:spMk id="7" creationId="{00000000-0000-0000-0000-000000000000}"/>
          </ac:spMkLst>
        </pc:spChg>
        <pc:spChg chg="mod">
          <ac:chgData name="김주연" userId="296ad838-52db-4b9c-826f-11cc6c42e464" providerId="ADAL" clId="{C907F90B-48C3-4447-8D12-953A5A1620B9}" dt="2022-03-03T05:29:10.316" v="3"/>
          <ac:spMkLst>
            <pc:docMk/>
            <pc:sldMk cId="2464118516" sldId="257"/>
            <ac:spMk id="8" creationId="{00000000-0000-0000-0000-000000000000}"/>
          </ac:spMkLst>
        </pc:spChg>
      </pc:sldChg>
      <pc:sldChg chg="addSp delSp modSp mod">
        <pc:chgData name="김주연" userId="296ad838-52db-4b9c-826f-11cc6c42e464" providerId="ADAL" clId="{C907F90B-48C3-4447-8D12-953A5A1620B9}" dt="2022-03-03T06:31:11.110" v="895" actId="208"/>
        <pc:sldMkLst>
          <pc:docMk/>
          <pc:sldMk cId="1469121663" sldId="258"/>
        </pc:sldMkLst>
        <pc:spChg chg="del">
          <ac:chgData name="김주연" userId="296ad838-52db-4b9c-826f-11cc6c42e464" providerId="ADAL" clId="{C907F90B-48C3-4447-8D12-953A5A1620B9}" dt="2022-03-03T05:42:14.114" v="58" actId="478"/>
          <ac:spMkLst>
            <pc:docMk/>
            <pc:sldMk cId="1469121663" sldId="258"/>
            <ac:spMk id="2" creationId="{7D7E1EE2-4567-45C5-86A3-3073ECF8C232}"/>
          </ac:spMkLst>
        </pc:spChg>
        <pc:spChg chg="del mod">
          <ac:chgData name="김주연" userId="296ad838-52db-4b9c-826f-11cc6c42e464" providerId="ADAL" clId="{C907F90B-48C3-4447-8D12-953A5A1620B9}" dt="2022-03-03T05:42:16.467" v="61" actId="478"/>
          <ac:spMkLst>
            <pc:docMk/>
            <pc:sldMk cId="1469121663" sldId="258"/>
            <ac:spMk id="3" creationId="{C8F2FE24-CF99-4D4D-9BFA-E006078E6330}"/>
          </ac:spMkLst>
        </pc:spChg>
        <pc:spChg chg="mod">
          <ac:chgData name="김주연" userId="296ad838-52db-4b9c-826f-11cc6c42e464" providerId="ADAL" clId="{C907F90B-48C3-4447-8D12-953A5A1620B9}" dt="2022-03-03T05:42:44.644" v="138"/>
          <ac:spMkLst>
            <pc:docMk/>
            <pc:sldMk cId="1469121663" sldId="258"/>
            <ac:spMk id="5" creationId="{00000000-0000-0000-0000-000000000000}"/>
          </ac:spMkLst>
        </pc:spChg>
        <pc:spChg chg="del">
          <ac:chgData name="김주연" userId="296ad838-52db-4b9c-826f-11cc6c42e464" providerId="ADAL" clId="{C907F90B-48C3-4447-8D12-953A5A1620B9}" dt="2022-03-03T05:42:14.114" v="58" actId="478"/>
          <ac:spMkLst>
            <pc:docMk/>
            <pc:sldMk cId="1469121663" sldId="258"/>
            <ac:spMk id="9" creationId="{00000000-0000-0000-0000-000000000000}"/>
          </ac:spMkLst>
        </pc:spChg>
        <pc:spChg chg="del">
          <ac:chgData name="김주연" userId="296ad838-52db-4b9c-826f-11cc6c42e464" providerId="ADAL" clId="{C907F90B-48C3-4447-8D12-953A5A1620B9}" dt="2022-03-03T05:42:14.114" v="58" actId="478"/>
          <ac:spMkLst>
            <pc:docMk/>
            <pc:sldMk cId="1469121663" sldId="258"/>
            <ac:spMk id="10" creationId="{00000000-0000-0000-0000-000000000000}"/>
          </ac:spMkLst>
        </pc:spChg>
        <pc:spChg chg="add mod">
          <ac:chgData name="김주연" userId="296ad838-52db-4b9c-826f-11cc6c42e464" providerId="ADAL" clId="{C907F90B-48C3-4447-8D12-953A5A1620B9}" dt="2022-03-03T05:43:29.888" v="198" actId="207"/>
          <ac:spMkLst>
            <pc:docMk/>
            <pc:sldMk cId="1469121663" sldId="258"/>
            <ac:spMk id="11" creationId="{B22EB1CC-F55E-46A2-A84B-48100FBEB196}"/>
          </ac:spMkLst>
        </pc:spChg>
        <pc:spChg chg="del">
          <ac:chgData name="김주연" userId="296ad838-52db-4b9c-826f-11cc6c42e464" providerId="ADAL" clId="{C907F90B-48C3-4447-8D12-953A5A1620B9}" dt="2022-03-03T05:42:14.114" v="58" actId="478"/>
          <ac:spMkLst>
            <pc:docMk/>
            <pc:sldMk cId="1469121663" sldId="258"/>
            <ac:spMk id="17" creationId="{00000000-0000-0000-0000-000000000000}"/>
          </ac:spMkLst>
        </pc:spChg>
        <pc:spChg chg="add mod">
          <ac:chgData name="김주연" userId="296ad838-52db-4b9c-826f-11cc6c42e464" providerId="ADAL" clId="{C907F90B-48C3-4447-8D12-953A5A1620B9}" dt="2022-03-03T06:15:36.403" v="263" actId="1076"/>
          <ac:spMkLst>
            <pc:docMk/>
            <pc:sldMk cId="1469121663" sldId="258"/>
            <ac:spMk id="19" creationId="{BCF41154-93DB-424B-BE61-FB5F7FE26AAB}"/>
          </ac:spMkLst>
        </pc:spChg>
        <pc:spChg chg="del">
          <ac:chgData name="김주연" userId="296ad838-52db-4b9c-826f-11cc6c42e464" providerId="ADAL" clId="{C907F90B-48C3-4447-8D12-953A5A1620B9}" dt="2022-03-03T05:42:14.794" v="59" actId="478"/>
          <ac:spMkLst>
            <pc:docMk/>
            <pc:sldMk cId="1469121663" sldId="258"/>
            <ac:spMk id="29" creationId="{5BBA1F32-0856-4016-89E6-3869D40F82AC}"/>
          </ac:spMkLst>
        </pc:spChg>
        <pc:picChg chg="add mod modCrop">
          <ac:chgData name="김주연" userId="296ad838-52db-4b9c-826f-11cc6c42e464" providerId="ADAL" clId="{C907F90B-48C3-4447-8D12-953A5A1620B9}" dt="2022-03-03T05:43:10.986" v="152" actId="1038"/>
          <ac:picMkLst>
            <pc:docMk/>
            <pc:sldMk cId="1469121663" sldId="258"/>
            <ac:picMk id="7" creationId="{D331B771-E933-4B3D-92E6-BD97B715E14F}"/>
          </ac:picMkLst>
        </pc:picChg>
        <pc:picChg chg="del">
          <ac:chgData name="김주연" userId="296ad838-52db-4b9c-826f-11cc6c42e464" providerId="ADAL" clId="{C907F90B-48C3-4447-8D12-953A5A1620B9}" dt="2022-03-03T05:41:53.842" v="49" actId="478"/>
          <ac:picMkLst>
            <pc:docMk/>
            <pc:sldMk cId="1469121663" sldId="258"/>
            <ac:picMk id="8" creationId="{00000000-0000-0000-0000-000000000000}"/>
          </ac:picMkLst>
        </pc:picChg>
        <pc:picChg chg="add mod modCrop">
          <ac:chgData name="김주연" userId="296ad838-52db-4b9c-826f-11cc6c42e464" providerId="ADAL" clId="{C907F90B-48C3-4447-8D12-953A5A1620B9}" dt="2022-03-03T05:43:04.498" v="148" actId="1035"/>
          <ac:picMkLst>
            <pc:docMk/>
            <pc:sldMk cId="1469121663" sldId="258"/>
            <ac:picMk id="15" creationId="{FD188694-DC40-4A3B-B972-AE4825157433}"/>
          </ac:picMkLst>
        </pc:picChg>
        <pc:picChg chg="add mod">
          <ac:chgData name="김주연" userId="296ad838-52db-4b9c-826f-11cc6c42e464" providerId="ADAL" clId="{C907F90B-48C3-4447-8D12-953A5A1620B9}" dt="2022-03-03T06:15:19.932" v="209" actId="1076"/>
          <ac:picMkLst>
            <pc:docMk/>
            <pc:sldMk cId="1469121663" sldId="258"/>
            <ac:picMk id="18" creationId="{AC7A1C80-1769-4080-AE58-0E49E6821FA3}"/>
          </ac:picMkLst>
        </pc:picChg>
        <pc:cxnChg chg="del mod">
          <ac:chgData name="김주연" userId="296ad838-52db-4b9c-826f-11cc6c42e464" providerId="ADAL" clId="{C907F90B-48C3-4447-8D12-953A5A1620B9}" dt="2022-03-03T05:42:14.114" v="58" actId="478"/>
          <ac:cxnSpMkLst>
            <pc:docMk/>
            <pc:sldMk cId="1469121663" sldId="258"/>
            <ac:cxnSpMk id="6" creationId="{C7E48506-9638-4EC2-BC1A-E0EB691C9804}"/>
          </ac:cxnSpMkLst>
        </pc:cxnChg>
        <pc:cxnChg chg="del mod">
          <ac:chgData name="김주연" userId="296ad838-52db-4b9c-826f-11cc6c42e464" providerId="ADAL" clId="{C907F90B-48C3-4447-8D12-953A5A1620B9}" dt="2022-03-03T05:42:14.114" v="58" actId="478"/>
          <ac:cxnSpMkLst>
            <pc:docMk/>
            <pc:sldMk cId="1469121663" sldId="258"/>
            <ac:cxnSpMk id="12" creationId="{00000000-0000-0000-0000-000000000000}"/>
          </ac:cxnSpMkLst>
        </pc:cxnChg>
        <pc:cxnChg chg="add mod">
          <ac:chgData name="김주연" userId="296ad838-52db-4b9c-826f-11cc6c42e464" providerId="ADAL" clId="{C907F90B-48C3-4447-8D12-953A5A1620B9}" dt="2022-03-03T06:31:11.110" v="895" actId="208"/>
          <ac:cxnSpMkLst>
            <pc:docMk/>
            <pc:sldMk cId="1469121663" sldId="258"/>
            <ac:cxnSpMk id="14" creationId="{ACBBD9A7-1318-43DD-BC57-70D2BF14A26C}"/>
          </ac:cxnSpMkLst>
        </pc:cxnChg>
        <pc:cxnChg chg="del mod">
          <ac:chgData name="김주연" userId="296ad838-52db-4b9c-826f-11cc6c42e464" providerId="ADAL" clId="{C907F90B-48C3-4447-8D12-953A5A1620B9}" dt="2022-03-03T05:42:14.114" v="58" actId="478"/>
          <ac:cxnSpMkLst>
            <pc:docMk/>
            <pc:sldMk cId="1469121663" sldId="258"/>
            <ac:cxnSpMk id="28" creationId="{8B07FBC3-761F-497C-B3EB-C72E1EA2DAB1}"/>
          </ac:cxnSpMkLst>
        </pc:cxnChg>
      </pc:sldChg>
      <pc:sldChg chg="del">
        <pc:chgData name="김주연" userId="296ad838-52db-4b9c-826f-11cc6c42e464" providerId="ADAL" clId="{C907F90B-48C3-4447-8D12-953A5A1620B9}" dt="2022-03-03T05:41:32.893" v="45" actId="47"/>
        <pc:sldMkLst>
          <pc:docMk/>
          <pc:sldMk cId="911143297" sldId="259"/>
        </pc:sldMkLst>
      </pc:sldChg>
      <pc:sldChg chg="addSp delSp modSp new mod">
        <pc:chgData name="김주연" userId="296ad838-52db-4b9c-826f-11cc6c42e464" providerId="ADAL" clId="{C907F90B-48C3-4447-8D12-953A5A1620B9}" dt="2022-03-03T06:31:57.902" v="896" actId="14100"/>
        <pc:sldMkLst>
          <pc:docMk/>
          <pc:sldMk cId="4085073195" sldId="259"/>
        </pc:sldMkLst>
        <pc:spChg chg="add mod">
          <ac:chgData name="김주연" userId="296ad838-52db-4b9c-826f-11cc6c42e464" providerId="ADAL" clId="{C907F90B-48C3-4447-8D12-953A5A1620B9}" dt="2022-03-03T06:16:56.824" v="319"/>
          <ac:spMkLst>
            <pc:docMk/>
            <pc:sldMk cId="4085073195" sldId="259"/>
            <ac:spMk id="2" creationId="{301ED104-1BE5-4BFD-9F41-F54113AADABA}"/>
          </ac:spMkLst>
        </pc:spChg>
        <pc:spChg chg="add mod">
          <ac:chgData name="김주연" userId="296ad838-52db-4b9c-826f-11cc6c42e464" providerId="ADAL" clId="{C907F90B-48C3-4447-8D12-953A5A1620B9}" dt="2022-03-03T06:17:28.757" v="329" actId="693"/>
          <ac:spMkLst>
            <pc:docMk/>
            <pc:sldMk cId="4085073195" sldId="259"/>
            <ac:spMk id="4" creationId="{0ABB5C99-93E9-4C39-B18D-81275D753C23}"/>
          </ac:spMkLst>
        </pc:spChg>
        <pc:spChg chg="add del mod">
          <ac:chgData name="김주연" userId="296ad838-52db-4b9c-826f-11cc6c42e464" providerId="ADAL" clId="{C907F90B-48C3-4447-8D12-953A5A1620B9}" dt="2022-03-03T06:17:37.863" v="336"/>
          <ac:spMkLst>
            <pc:docMk/>
            <pc:sldMk cId="4085073195" sldId="259"/>
            <ac:spMk id="7" creationId="{F9A72058-1775-41E3-9164-3608CD08E906}"/>
          </ac:spMkLst>
        </pc:spChg>
        <pc:spChg chg="add mod">
          <ac:chgData name="김주연" userId="296ad838-52db-4b9c-826f-11cc6c42e464" providerId="ADAL" clId="{C907F90B-48C3-4447-8D12-953A5A1620B9}" dt="2022-03-03T06:24:51.362" v="877" actId="1076"/>
          <ac:spMkLst>
            <pc:docMk/>
            <pc:sldMk cId="4085073195" sldId="259"/>
            <ac:spMk id="9" creationId="{C0E58C6B-DB7A-4E1C-8D45-8CC7DC5AEFA0}"/>
          </ac:spMkLst>
        </pc:spChg>
        <pc:spChg chg="add mod">
          <ac:chgData name="김주연" userId="296ad838-52db-4b9c-826f-11cc6c42e464" providerId="ADAL" clId="{C907F90B-48C3-4447-8D12-953A5A1620B9}" dt="2022-03-03T06:18:41.800" v="382" actId="14100"/>
          <ac:spMkLst>
            <pc:docMk/>
            <pc:sldMk cId="4085073195" sldId="259"/>
            <ac:spMk id="14" creationId="{61F253D3-6D5C-4932-A156-C0C10783D5B2}"/>
          </ac:spMkLst>
        </pc:spChg>
        <pc:spChg chg="add mod">
          <ac:chgData name="김주연" userId="296ad838-52db-4b9c-826f-11cc6c42e464" providerId="ADAL" clId="{C907F90B-48C3-4447-8D12-953A5A1620B9}" dt="2022-03-03T06:24:42.613" v="876" actId="20577"/>
          <ac:spMkLst>
            <pc:docMk/>
            <pc:sldMk cId="4085073195" sldId="259"/>
            <ac:spMk id="19" creationId="{E8B89F49-1756-4584-916E-C4303983F473}"/>
          </ac:spMkLst>
        </pc:spChg>
        <pc:spChg chg="add mod">
          <ac:chgData name="김주연" userId="296ad838-52db-4b9c-826f-11cc6c42e464" providerId="ADAL" clId="{C907F90B-48C3-4447-8D12-953A5A1620B9}" dt="2022-03-03T06:20:21.365" v="508" actId="404"/>
          <ac:spMkLst>
            <pc:docMk/>
            <pc:sldMk cId="4085073195" sldId="259"/>
            <ac:spMk id="25" creationId="{395CDC45-53D3-4762-AF9E-59BFD81E273E}"/>
          </ac:spMkLst>
        </pc:spChg>
        <pc:spChg chg="add mod">
          <ac:chgData name="김주연" userId="296ad838-52db-4b9c-826f-11cc6c42e464" providerId="ADAL" clId="{C907F90B-48C3-4447-8D12-953A5A1620B9}" dt="2022-03-03T06:25:06.735" v="884" actId="1076"/>
          <ac:spMkLst>
            <pc:docMk/>
            <pc:sldMk cId="4085073195" sldId="259"/>
            <ac:spMk id="34" creationId="{E454057D-21B8-432E-AB96-083199413B40}"/>
          </ac:spMkLst>
        </pc:spChg>
        <pc:spChg chg="add mod">
          <ac:chgData name="김주연" userId="296ad838-52db-4b9c-826f-11cc6c42e464" providerId="ADAL" clId="{C907F90B-48C3-4447-8D12-953A5A1620B9}" dt="2022-03-03T06:25:10.396" v="889"/>
          <ac:spMkLst>
            <pc:docMk/>
            <pc:sldMk cId="4085073195" sldId="259"/>
            <ac:spMk id="35" creationId="{E7693949-63DD-4A3D-BF93-D16E05CDFF9C}"/>
          </ac:spMkLst>
        </pc:spChg>
        <pc:picChg chg="add mod">
          <ac:chgData name="김주연" userId="296ad838-52db-4b9c-826f-11cc6c42e464" providerId="ADAL" clId="{C907F90B-48C3-4447-8D12-953A5A1620B9}" dt="2022-03-03T06:17:02.713" v="323" actId="1076"/>
          <ac:picMkLst>
            <pc:docMk/>
            <pc:sldMk cId="4085073195" sldId="259"/>
            <ac:picMk id="3" creationId="{FBA1DF49-60AB-4519-B508-8CB5A3B4D03F}"/>
          </ac:picMkLst>
        </pc:picChg>
        <pc:picChg chg="add mod modCrop">
          <ac:chgData name="김주연" userId="296ad838-52db-4b9c-826f-11cc6c42e464" providerId="ADAL" clId="{C907F90B-48C3-4447-8D12-953A5A1620B9}" dt="2022-03-03T06:19:37.710" v="472" actId="1076"/>
          <ac:picMkLst>
            <pc:docMk/>
            <pc:sldMk cId="4085073195" sldId="259"/>
            <ac:picMk id="11" creationId="{9A161A3D-B3B5-4131-A634-B5D1E48109B9}"/>
          </ac:picMkLst>
        </pc:picChg>
        <pc:cxnChg chg="add mod">
          <ac:chgData name="김주연" userId="296ad838-52db-4b9c-826f-11cc6c42e464" providerId="ADAL" clId="{C907F90B-48C3-4447-8D12-953A5A1620B9}" dt="2022-03-03T06:24:51.362" v="877" actId="1076"/>
          <ac:cxnSpMkLst>
            <pc:docMk/>
            <pc:sldMk cId="4085073195" sldId="259"/>
            <ac:cxnSpMk id="6" creationId="{99B51F0F-F6F9-4012-9340-92386C3565F8}"/>
          </ac:cxnSpMkLst>
        </pc:cxnChg>
        <pc:cxnChg chg="add mod">
          <ac:chgData name="김주연" userId="296ad838-52db-4b9c-826f-11cc6c42e464" providerId="ADAL" clId="{C907F90B-48C3-4447-8D12-953A5A1620B9}" dt="2022-03-03T06:31:57.902" v="896" actId="14100"/>
          <ac:cxnSpMkLst>
            <pc:docMk/>
            <pc:sldMk cId="4085073195" sldId="259"/>
            <ac:cxnSpMk id="16" creationId="{E02350E1-CAB7-439D-9C1A-581CAA04C176}"/>
          </ac:cxnSpMkLst>
        </pc:cxnChg>
      </pc:sldChg>
      <pc:sldChg chg="addSp delSp modSp new mod">
        <pc:chgData name="김주연" userId="296ad838-52db-4b9c-826f-11cc6c42e464" providerId="ADAL" clId="{C907F90B-48C3-4447-8D12-953A5A1620B9}" dt="2022-03-03T06:46:55.239" v="1286" actId="6549"/>
        <pc:sldMkLst>
          <pc:docMk/>
          <pc:sldMk cId="889511510" sldId="260"/>
        </pc:sldMkLst>
        <pc:spChg chg="add mod">
          <ac:chgData name="김주연" userId="296ad838-52db-4b9c-826f-11cc6c42e464" providerId="ADAL" clId="{C907F90B-48C3-4447-8D12-953A5A1620B9}" dt="2022-03-03T06:20:34.518" v="519"/>
          <ac:spMkLst>
            <pc:docMk/>
            <pc:sldMk cId="889511510" sldId="260"/>
            <ac:spMk id="2" creationId="{F5A2618E-21E4-4570-909F-7F1FACCC5E12}"/>
          </ac:spMkLst>
        </pc:spChg>
        <pc:spChg chg="add mod ord">
          <ac:chgData name="김주연" userId="296ad838-52db-4b9c-826f-11cc6c42e464" providerId="ADAL" clId="{C907F90B-48C3-4447-8D12-953A5A1620B9}" dt="2022-03-03T06:22:06.268" v="612" actId="1036"/>
          <ac:spMkLst>
            <pc:docMk/>
            <pc:sldMk cId="889511510" sldId="260"/>
            <ac:spMk id="5" creationId="{5A6FCBCB-A289-45CE-A991-FAD5E877BAE5}"/>
          </ac:spMkLst>
        </pc:spChg>
        <pc:spChg chg="add mod">
          <ac:chgData name="김주연" userId="296ad838-52db-4b9c-826f-11cc6c42e464" providerId="ADAL" clId="{C907F90B-48C3-4447-8D12-953A5A1620B9}" dt="2022-03-03T06:23:24.301" v="742" actId="207"/>
          <ac:spMkLst>
            <pc:docMk/>
            <pc:sldMk cId="889511510" sldId="260"/>
            <ac:spMk id="6" creationId="{62DD4283-9410-4E00-9E1F-DE767A3CC27F}"/>
          </ac:spMkLst>
        </pc:spChg>
        <pc:spChg chg="add mod">
          <ac:chgData name="김주연" userId="296ad838-52db-4b9c-826f-11cc6c42e464" providerId="ADAL" clId="{C907F90B-48C3-4447-8D12-953A5A1620B9}" dt="2022-03-03T06:25:18.546" v="894"/>
          <ac:spMkLst>
            <pc:docMk/>
            <pc:sldMk cId="889511510" sldId="260"/>
            <ac:spMk id="7" creationId="{653EB412-1621-46FA-A922-CA1EB6C5E543}"/>
          </ac:spMkLst>
        </pc:spChg>
        <pc:spChg chg="add del mod">
          <ac:chgData name="김주연" userId="296ad838-52db-4b9c-826f-11cc6c42e464" providerId="ADAL" clId="{C907F90B-48C3-4447-8D12-953A5A1620B9}" dt="2022-03-03T06:44:50.190" v="1091" actId="478"/>
          <ac:spMkLst>
            <pc:docMk/>
            <pc:sldMk cId="889511510" sldId="260"/>
            <ac:spMk id="8" creationId="{B5E3F199-D35E-4B7B-B486-F3C98E716A89}"/>
          </ac:spMkLst>
        </pc:spChg>
        <pc:spChg chg="add mod">
          <ac:chgData name="김주연" userId="296ad838-52db-4b9c-826f-11cc6c42e464" providerId="ADAL" clId="{C907F90B-48C3-4447-8D12-953A5A1620B9}" dt="2022-03-03T06:32:49.009" v="902"/>
          <ac:spMkLst>
            <pc:docMk/>
            <pc:sldMk cId="889511510" sldId="260"/>
            <ac:spMk id="9" creationId="{82B90FB0-E038-4C8B-8DE9-4AE07EC47F43}"/>
          </ac:spMkLst>
        </pc:spChg>
        <pc:spChg chg="add mod">
          <ac:chgData name="김주연" userId="296ad838-52db-4b9c-826f-11cc6c42e464" providerId="ADAL" clId="{C907F90B-48C3-4447-8D12-953A5A1620B9}" dt="2022-03-03T06:40:56.997" v="1045" actId="1038"/>
          <ac:spMkLst>
            <pc:docMk/>
            <pc:sldMk cId="889511510" sldId="260"/>
            <ac:spMk id="10" creationId="{56CBA43F-5AE7-4844-82A1-DEDC56915A8F}"/>
          </ac:spMkLst>
        </pc:spChg>
        <pc:spChg chg="add mod">
          <ac:chgData name="김주연" userId="296ad838-52db-4b9c-826f-11cc6c42e464" providerId="ADAL" clId="{C907F90B-48C3-4447-8D12-953A5A1620B9}" dt="2022-03-03T06:40:31.557" v="1019" actId="1036"/>
          <ac:spMkLst>
            <pc:docMk/>
            <pc:sldMk cId="889511510" sldId="260"/>
            <ac:spMk id="11" creationId="{21EB73E9-2569-425E-9B58-810B79E12545}"/>
          </ac:spMkLst>
        </pc:spChg>
        <pc:spChg chg="add mod">
          <ac:chgData name="김주연" userId="296ad838-52db-4b9c-826f-11cc6c42e464" providerId="ADAL" clId="{C907F90B-48C3-4447-8D12-953A5A1620B9}" dt="2022-03-03T06:40:36.733" v="1040" actId="1036"/>
          <ac:spMkLst>
            <pc:docMk/>
            <pc:sldMk cId="889511510" sldId="260"/>
            <ac:spMk id="12" creationId="{9A9C9E19-FDB2-4074-BDEA-6C71ED8801D8}"/>
          </ac:spMkLst>
        </pc:spChg>
        <pc:spChg chg="add mod">
          <ac:chgData name="김주연" userId="296ad838-52db-4b9c-826f-11cc6c42e464" providerId="ADAL" clId="{C907F90B-48C3-4447-8D12-953A5A1620B9}" dt="2022-03-03T06:38:15.852" v="972" actId="1035"/>
          <ac:spMkLst>
            <pc:docMk/>
            <pc:sldMk cId="889511510" sldId="260"/>
            <ac:spMk id="13" creationId="{E8931ACB-5820-438B-93BC-A1E478F72EA2}"/>
          </ac:spMkLst>
        </pc:spChg>
        <pc:spChg chg="add mod">
          <ac:chgData name="김주연" userId="296ad838-52db-4b9c-826f-11cc6c42e464" providerId="ADAL" clId="{C907F90B-48C3-4447-8D12-953A5A1620B9}" dt="2022-03-03T06:38:22.159" v="978"/>
          <ac:spMkLst>
            <pc:docMk/>
            <pc:sldMk cId="889511510" sldId="260"/>
            <ac:spMk id="14" creationId="{53C9CD60-C456-42A8-B040-784E4415CA9F}"/>
          </ac:spMkLst>
        </pc:spChg>
        <pc:spChg chg="add mod">
          <ac:chgData name="김주연" userId="296ad838-52db-4b9c-826f-11cc6c42e464" providerId="ADAL" clId="{C907F90B-48C3-4447-8D12-953A5A1620B9}" dt="2022-03-03T06:38:38.603" v="993" actId="1076"/>
          <ac:spMkLst>
            <pc:docMk/>
            <pc:sldMk cId="889511510" sldId="260"/>
            <ac:spMk id="15" creationId="{D0A7456E-B230-47DA-85F2-1D4A67C61A02}"/>
          </ac:spMkLst>
        </pc:spChg>
        <pc:spChg chg="add mod">
          <ac:chgData name="김주연" userId="296ad838-52db-4b9c-826f-11cc6c42e464" providerId="ADAL" clId="{C907F90B-48C3-4447-8D12-953A5A1620B9}" dt="2022-03-03T06:38:47.116" v="997" actId="1035"/>
          <ac:spMkLst>
            <pc:docMk/>
            <pc:sldMk cId="889511510" sldId="260"/>
            <ac:spMk id="16" creationId="{6B69B503-4BBD-4496-895D-50204716C313}"/>
          </ac:spMkLst>
        </pc:spChg>
        <pc:spChg chg="add mod">
          <ac:chgData name="김주연" userId="296ad838-52db-4b9c-826f-11cc6c42e464" providerId="ADAL" clId="{C907F90B-48C3-4447-8D12-953A5A1620B9}" dt="2022-03-03T06:40:22.501" v="1001" actId="1035"/>
          <ac:spMkLst>
            <pc:docMk/>
            <pc:sldMk cId="889511510" sldId="260"/>
            <ac:spMk id="17" creationId="{7909A0BF-5A74-4649-8E9D-AE7D55D345BB}"/>
          </ac:spMkLst>
        </pc:spChg>
        <pc:spChg chg="add mod">
          <ac:chgData name="김주연" userId="296ad838-52db-4b9c-826f-11cc6c42e464" providerId="ADAL" clId="{C907F90B-48C3-4447-8D12-953A5A1620B9}" dt="2022-03-03T06:46:07.219" v="1166" actId="14100"/>
          <ac:spMkLst>
            <pc:docMk/>
            <pc:sldMk cId="889511510" sldId="260"/>
            <ac:spMk id="18" creationId="{17DF7F04-5B9D-4DA4-BA18-DDAEBAFA9451}"/>
          </ac:spMkLst>
        </pc:spChg>
        <pc:spChg chg="add mod">
          <ac:chgData name="김주연" userId="296ad838-52db-4b9c-826f-11cc6c42e464" providerId="ADAL" clId="{C907F90B-48C3-4447-8D12-953A5A1620B9}" dt="2022-03-03T06:44:17.962" v="1053" actId="1076"/>
          <ac:spMkLst>
            <pc:docMk/>
            <pc:sldMk cId="889511510" sldId="260"/>
            <ac:spMk id="19" creationId="{8715396D-6666-421E-AD73-1A4C3D103F37}"/>
          </ac:spMkLst>
        </pc:spChg>
        <pc:spChg chg="add mod">
          <ac:chgData name="김주연" userId="296ad838-52db-4b9c-826f-11cc6c42e464" providerId="ADAL" clId="{C907F90B-48C3-4447-8D12-953A5A1620B9}" dt="2022-03-03T06:46:55.239" v="1286" actId="6549"/>
          <ac:spMkLst>
            <pc:docMk/>
            <pc:sldMk cId="889511510" sldId="260"/>
            <ac:spMk id="24" creationId="{F7B99BA8-6F40-46D3-85CD-C12DD025C76D}"/>
          </ac:spMkLst>
        </pc:spChg>
        <pc:spChg chg="add mod">
          <ac:chgData name="김주연" userId="296ad838-52db-4b9c-826f-11cc6c42e464" providerId="ADAL" clId="{C907F90B-48C3-4447-8D12-953A5A1620B9}" dt="2022-03-03T06:46:33.765" v="1183" actId="1038"/>
          <ac:spMkLst>
            <pc:docMk/>
            <pc:sldMk cId="889511510" sldId="260"/>
            <ac:spMk id="26" creationId="{D78004CE-106B-4FD5-9B41-132AAB31A9BD}"/>
          </ac:spMkLst>
        </pc:spChg>
        <pc:spChg chg="add mod">
          <ac:chgData name="김주연" userId="296ad838-52db-4b9c-826f-11cc6c42e464" providerId="ADAL" clId="{C907F90B-48C3-4447-8D12-953A5A1620B9}" dt="2022-03-03T06:46:36.813" v="1202" actId="1036"/>
          <ac:spMkLst>
            <pc:docMk/>
            <pc:sldMk cId="889511510" sldId="260"/>
            <ac:spMk id="27" creationId="{3E12B1D4-75EE-4A87-9C7F-9BAF220EC00A}"/>
          </ac:spMkLst>
        </pc:spChg>
        <pc:spChg chg="add mod">
          <ac:chgData name="김주연" userId="296ad838-52db-4b9c-826f-11cc6c42e464" providerId="ADAL" clId="{C907F90B-48C3-4447-8D12-953A5A1620B9}" dt="2022-03-03T06:46:41.782" v="1241" actId="1038"/>
          <ac:spMkLst>
            <pc:docMk/>
            <pc:sldMk cId="889511510" sldId="260"/>
            <ac:spMk id="28" creationId="{F4D80759-B12A-44BD-829B-78DC652F50D6}"/>
          </ac:spMkLst>
        </pc:spChg>
        <pc:picChg chg="add mod modCrop">
          <ac:chgData name="김주연" userId="296ad838-52db-4b9c-826f-11cc6c42e464" providerId="ADAL" clId="{C907F90B-48C3-4447-8D12-953A5A1620B9}" dt="2022-03-03T06:22:14.196" v="618" actId="1038"/>
          <ac:picMkLst>
            <pc:docMk/>
            <pc:sldMk cId="889511510" sldId="260"/>
            <ac:picMk id="3" creationId="{03092A51-877D-4C67-A3D8-90344C79660D}"/>
          </ac:picMkLst>
        </pc:picChg>
        <pc:picChg chg="add mod modCrop">
          <ac:chgData name="김주연" userId="296ad838-52db-4b9c-826f-11cc6c42e464" providerId="ADAL" clId="{C907F90B-48C3-4447-8D12-953A5A1620B9}" dt="2022-03-03T06:22:15.299" v="620" actId="1038"/>
          <ac:picMkLst>
            <pc:docMk/>
            <pc:sldMk cId="889511510" sldId="260"/>
            <ac:picMk id="4" creationId="{5F553211-A84C-4A76-91D2-C44CF9A5B334}"/>
          </ac:picMkLst>
        </pc:picChg>
        <pc:cxnChg chg="add mod">
          <ac:chgData name="김주연" userId="296ad838-52db-4b9c-826f-11cc6c42e464" providerId="ADAL" clId="{C907F90B-48C3-4447-8D12-953A5A1620B9}" dt="2022-03-03T06:46:07.219" v="1166" actId="14100"/>
          <ac:cxnSpMkLst>
            <pc:docMk/>
            <pc:sldMk cId="889511510" sldId="260"/>
            <ac:cxnSpMk id="21" creationId="{37B1F07F-614D-4732-9CF3-478228D2904F}"/>
          </ac:cxnSpMkLst>
        </pc:cxnChg>
        <pc:cxnChg chg="add mod">
          <ac:chgData name="김주연" userId="296ad838-52db-4b9c-826f-11cc6c42e464" providerId="ADAL" clId="{C907F90B-48C3-4447-8D12-953A5A1620B9}" dt="2022-03-03T06:44:32.413" v="1057" actId="208"/>
          <ac:cxnSpMkLst>
            <pc:docMk/>
            <pc:sldMk cId="889511510" sldId="260"/>
            <ac:cxnSpMk id="23" creationId="{F82E70C5-DC46-4147-A7C8-183AEE006F56}"/>
          </ac:cxnSpMkLst>
        </pc:cxnChg>
      </pc:sldChg>
      <pc:sldChg chg="del">
        <pc:chgData name="김주연" userId="296ad838-52db-4b9c-826f-11cc6c42e464" providerId="ADAL" clId="{C907F90B-48C3-4447-8D12-953A5A1620B9}" dt="2022-03-03T05:41:30.129" v="43" actId="47"/>
        <pc:sldMkLst>
          <pc:docMk/>
          <pc:sldMk cId="2125564427" sldId="267"/>
        </pc:sldMkLst>
      </pc:sldChg>
      <pc:sldChg chg="del">
        <pc:chgData name="김주연" userId="296ad838-52db-4b9c-826f-11cc6c42e464" providerId="ADAL" clId="{C907F90B-48C3-4447-8D12-953A5A1620B9}" dt="2022-03-03T05:41:30.846" v="44" actId="47"/>
        <pc:sldMkLst>
          <pc:docMk/>
          <pc:sldMk cId="2023005961" sldId="268"/>
        </pc:sldMkLst>
      </pc:sldChg>
      <pc:sldChg chg="del">
        <pc:chgData name="김주연" userId="296ad838-52db-4b9c-826f-11cc6c42e464" providerId="ADAL" clId="{C907F90B-48C3-4447-8D12-953A5A1620B9}" dt="2022-03-03T05:41:33.531" v="46" actId="47"/>
        <pc:sldMkLst>
          <pc:docMk/>
          <pc:sldMk cId="314350318" sldId="269"/>
        </pc:sldMkLst>
      </pc:sldChg>
      <pc:sldChg chg="del">
        <pc:chgData name="김주연" userId="296ad838-52db-4b9c-826f-11cc6c42e464" providerId="ADAL" clId="{C907F90B-48C3-4447-8D12-953A5A1620B9}" dt="2022-03-03T05:41:34.186" v="47" actId="47"/>
        <pc:sldMkLst>
          <pc:docMk/>
          <pc:sldMk cId="1543360586" sldId="270"/>
        </pc:sldMkLst>
      </pc:sldChg>
      <pc:sldChg chg="del">
        <pc:chgData name="김주연" userId="296ad838-52db-4b9c-826f-11cc6c42e464" providerId="ADAL" clId="{C907F90B-48C3-4447-8D12-953A5A1620B9}" dt="2022-03-03T05:41:34.765" v="48" actId="47"/>
        <pc:sldMkLst>
          <pc:docMk/>
          <pc:sldMk cId="3908523713" sldId="271"/>
        </pc:sldMkLst>
      </pc:sldChg>
    </pc:docChg>
  </pc:docChgLst>
  <pc:docChgLst>
    <pc:chgData name="김주연" userId="296ad838-52db-4b9c-826f-11cc6c42e464" providerId="ADAL" clId="{5EDB0EC9-4C3A-4733-8621-DFC620D676B4}"/>
    <pc:docChg chg="undo custSel addSld delSld modSld delSection modSection">
      <pc:chgData name="김주연" userId="296ad838-52db-4b9c-826f-11cc6c42e464" providerId="ADAL" clId="{5EDB0EC9-4C3A-4733-8621-DFC620D676B4}" dt="2022-02-21T06:21:56.736" v="498"/>
      <pc:docMkLst>
        <pc:docMk/>
      </pc:docMkLst>
      <pc:sldChg chg="modSp mod">
        <pc:chgData name="김주연" userId="296ad838-52db-4b9c-826f-11cc6c42e464" providerId="ADAL" clId="{5EDB0EC9-4C3A-4733-8621-DFC620D676B4}" dt="2022-02-21T06:00:03.012" v="44"/>
        <pc:sldMkLst>
          <pc:docMk/>
          <pc:sldMk cId="2464118516" sldId="257"/>
        </pc:sldMkLst>
        <pc:spChg chg="mod">
          <ac:chgData name="김주연" userId="296ad838-52db-4b9c-826f-11cc6c42e464" providerId="ADAL" clId="{5EDB0EC9-4C3A-4733-8621-DFC620D676B4}" dt="2022-02-21T05:59:55.915" v="40" actId="20577"/>
          <ac:spMkLst>
            <pc:docMk/>
            <pc:sldMk cId="2464118516" sldId="257"/>
            <ac:spMk id="7" creationId="{00000000-0000-0000-0000-000000000000}"/>
          </ac:spMkLst>
        </pc:spChg>
        <pc:spChg chg="mod">
          <ac:chgData name="김주연" userId="296ad838-52db-4b9c-826f-11cc6c42e464" providerId="ADAL" clId="{5EDB0EC9-4C3A-4733-8621-DFC620D676B4}" dt="2022-02-21T06:00:03.012" v="44"/>
          <ac:spMkLst>
            <pc:docMk/>
            <pc:sldMk cId="2464118516" sldId="257"/>
            <ac:spMk id="8" creationId="{00000000-0000-0000-0000-000000000000}"/>
          </ac:spMkLst>
        </pc:spChg>
      </pc:sldChg>
      <pc:sldChg chg="addSp delSp modSp mod">
        <pc:chgData name="김주연" userId="296ad838-52db-4b9c-826f-11cc6c42e464" providerId="ADAL" clId="{5EDB0EC9-4C3A-4733-8621-DFC620D676B4}" dt="2022-02-21T06:07:38.042" v="281" actId="1076"/>
        <pc:sldMkLst>
          <pc:docMk/>
          <pc:sldMk cId="1469121663" sldId="258"/>
        </pc:sldMkLst>
        <pc:spChg chg="add mod">
          <ac:chgData name="김주연" userId="296ad838-52db-4b9c-826f-11cc6c42e464" providerId="ADAL" clId="{5EDB0EC9-4C3A-4733-8621-DFC620D676B4}" dt="2022-02-21T06:00:56.977" v="105" actId="1582"/>
          <ac:spMkLst>
            <pc:docMk/>
            <pc:sldMk cId="1469121663" sldId="258"/>
            <ac:spMk id="2" creationId="{7D7E1EE2-4567-45C5-86A3-3073ECF8C232}"/>
          </ac:spMkLst>
        </pc:spChg>
        <pc:spChg chg="add mod">
          <ac:chgData name="김주연" userId="296ad838-52db-4b9c-826f-11cc6c42e464" providerId="ADAL" clId="{5EDB0EC9-4C3A-4733-8621-DFC620D676B4}" dt="2022-02-21T06:01:04.842" v="121" actId="14100"/>
          <ac:spMkLst>
            <pc:docMk/>
            <pc:sldMk cId="1469121663" sldId="258"/>
            <ac:spMk id="3" creationId="{C8F2FE24-CF99-4D4D-9BFA-E006078E6330}"/>
          </ac:spMkLst>
        </pc:spChg>
        <pc:spChg chg="mod">
          <ac:chgData name="김주연" userId="296ad838-52db-4b9c-826f-11cc6c42e464" providerId="ADAL" clId="{5EDB0EC9-4C3A-4733-8621-DFC620D676B4}" dt="2022-02-21T06:00:30.195" v="97"/>
          <ac:spMkLst>
            <pc:docMk/>
            <pc:sldMk cId="1469121663" sldId="258"/>
            <ac:spMk id="5" creationId="{00000000-0000-0000-0000-000000000000}"/>
          </ac:spMkLst>
        </pc:spChg>
        <pc:spChg chg="add mod">
          <ac:chgData name="김주연" userId="296ad838-52db-4b9c-826f-11cc6c42e464" providerId="ADAL" clId="{5EDB0EC9-4C3A-4733-8621-DFC620D676B4}" dt="2022-02-21T06:02:59.030" v="189" actId="14100"/>
          <ac:spMkLst>
            <pc:docMk/>
            <pc:sldMk cId="1469121663" sldId="258"/>
            <ac:spMk id="13" creationId="{E1C49C17-5AEE-4C06-95AB-9C7BD65443BC}"/>
          </ac:spMkLst>
        </pc:spChg>
        <pc:spChg chg="add mod">
          <ac:chgData name="김주연" userId="296ad838-52db-4b9c-826f-11cc6c42e464" providerId="ADAL" clId="{5EDB0EC9-4C3A-4733-8621-DFC620D676B4}" dt="2022-02-21T06:03:08.153" v="231"/>
          <ac:spMkLst>
            <pc:docMk/>
            <pc:sldMk cId="1469121663" sldId="258"/>
            <ac:spMk id="15" creationId="{EC754DF7-32AD-41EB-AF0F-3DF4D6EA7EBA}"/>
          </ac:spMkLst>
        </pc:spChg>
        <pc:spChg chg="add mod">
          <ac:chgData name="김주연" userId="296ad838-52db-4b9c-826f-11cc6c42e464" providerId="ADAL" clId="{5EDB0EC9-4C3A-4733-8621-DFC620D676B4}" dt="2022-02-21T06:03:28.130" v="238" actId="14100"/>
          <ac:spMkLst>
            <pc:docMk/>
            <pc:sldMk cId="1469121663" sldId="258"/>
            <ac:spMk id="26" creationId="{E5CA015E-B856-4AF7-98D3-ACEF0736D5E0}"/>
          </ac:spMkLst>
        </pc:spChg>
        <pc:spChg chg="add mod">
          <ac:chgData name="김주연" userId="296ad838-52db-4b9c-826f-11cc6c42e464" providerId="ADAL" clId="{5EDB0EC9-4C3A-4733-8621-DFC620D676B4}" dt="2022-02-21T06:07:38.042" v="281" actId="1076"/>
          <ac:spMkLst>
            <pc:docMk/>
            <pc:sldMk cId="1469121663" sldId="258"/>
            <ac:spMk id="29" creationId="{5BBA1F32-0856-4016-89E6-3869D40F82AC}"/>
          </ac:spMkLst>
        </pc:spChg>
        <pc:picChg chg="del">
          <ac:chgData name="김주연" userId="296ad838-52db-4b9c-826f-11cc6c42e464" providerId="ADAL" clId="{5EDB0EC9-4C3A-4733-8621-DFC620D676B4}" dt="2022-02-21T06:00:08.598" v="47" actId="478"/>
          <ac:picMkLst>
            <pc:docMk/>
            <pc:sldMk cId="1469121663" sldId="258"/>
            <ac:picMk id="8" creationId="{9C50231F-05EB-4CAB-9718-4856E7587299}"/>
          </ac:picMkLst>
        </pc:picChg>
        <pc:picChg chg="add del mod">
          <ac:chgData name="김주연" userId="296ad838-52db-4b9c-826f-11cc6c42e464" providerId="ADAL" clId="{5EDB0EC9-4C3A-4733-8621-DFC620D676B4}" dt="2022-02-21T06:02:43.887" v="159" actId="478"/>
          <ac:picMkLst>
            <pc:docMk/>
            <pc:sldMk cId="1469121663" sldId="258"/>
            <ac:picMk id="9" creationId="{895E4558-21CF-48EB-8AD8-8138502FB050}"/>
          </ac:picMkLst>
        </pc:picChg>
        <pc:picChg chg="del">
          <ac:chgData name="김주연" userId="296ad838-52db-4b9c-826f-11cc6c42e464" providerId="ADAL" clId="{5EDB0EC9-4C3A-4733-8621-DFC620D676B4}" dt="2022-02-21T06:00:09.503" v="49" actId="478"/>
          <ac:picMkLst>
            <pc:docMk/>
            <pc:sldMk cId="1469121663" sldId="258"/>
            <ac:picMk id="12" creationId="{850F55E4-5B00-4688-BFAE-EFC95374B29D}"/>
          </ac:picMkLst>
        </pc:picChg>
        <pc:picChg chg="del">
          <ac:chgData name="김주연" userId="296ad838-52db-4b9c-826f-11cc6c42e464" providerId="ADAL" clId="{5EDB0EC9-4C3A-4733-8621-DFC620D676B4}" dt="2022-02-21T06:00:09.215" v="48" actId="478"/>
          <ac:picMkLst>
            <pc:docMk/>
            <pc:sldMk cId="1469121663" sldId="258"/>
            <ac:picMk id="14" creationId="{46B14958-96F2-4AAC-A002-EDFEA5F66FB0}"/>
          </ac:picMkLst>
        </pc:picChg>
        <pc:picChg chg="del">
          <ac:chgData name="김주연" userId="296ad838-52db-4b9c-826f-11cc6c42e464" providerId="ADAL" clId="{5EDB0EC9-4C3A-4733-8621-DFC620D676B4}" dt="2022-02-21T06:00:11.303" v="51" actId="478"/>
          <ac:picMkLst>
            <pc:docMk/>
            <pc:sldMk cId="1469121663" sldId="258"/>
            <ac:picMk id="16" creationId="{CA3CB689-AF89-46C4-92CA-20CC72A6A00F}"/>
          </ac:picMkLst>
        </pc:picChg>
        <pc:picChg chg="del">
          <ac:chgData name="김주연" userId="296ad838-52db-4b9c-826f-11cc6c42e464" providerId="ADAL" clId="{5EDB0EC9-4C3A-4733-8621-DFC620D676B4}" dt="2022-02-21T06:00:10.439" v="50" actId="478"/>
          <ac:picMkLst>
            <pc:docMk/>
            <pc:sldMk cId="1469121663" sldId="258"/>
            <ac:picMk id="18" creationId="{AF42C586-5B60-4105-8061-D4AE173F23B4}"/>
          </ac:picMkLst>
        </pc:picChg>
        <pc:picChg chg="add del mod">
          <ac:chgData name="김주연" userId="296ad838-52db-4b9c-826f-11cc6c42e464" providerId="ADAL" clId="{5EDB0EC9-4C3A-4733-8621-DFC620D676B4}" dt="2022-02-21T06:02:33.062" v="158" actId="478"/>
          <ac:picMkLst>
            <pc:docMk/>
            <pc:sldMk cId="1469121663" sldId="258"/>
            <ac:picMk id="19" creationId="{9896D307-54F7-4BBC-9F4C-422DD6C5CE8B}"/>
          </ac:picMkLst>
        </pc:picChg>
        <pc:picChg chg="add mod ord">
          <ac:chgData name="김주연" userId="296ad838-52db-4b9c-826f-11cc6c42e464" providerId="ADAL" clId="{5EDB0EC9-4C3A-4733-8621-DFC620D676B4}" dt="2022-02-21T06:03:22.737" v="236" actId="1076"/>
          <ac:picMkLst>
            <pc:docMk/>
            <pc:sldMk cId="1469121663" sldId="258"/>
            <ac:picMk id="21" creationId="{2E7FF426-C28F-466C-8304-BB707E4E63BB}"/>
          </ac:picMkLst>
        </pc:picChg>
        <pc:picChg chg="add mod">
          <ac:chgData name="김주연" userId="296ad838-52db-4b9c-826f-11cc6c42e464" providerId="ADAL" clId="{5EDB0EC9-4C3A-4733-8621-DFC620D676B4}" dt="2022-02-21T06:03:17.153" v="233" actId="1076"/>
          <ac:picMkLst>
            <pc:docMk/>
            <pc:sldMk cId="1469121663" sldId="258"/>
            <ac:picMk id="24" creationId="{DB11DF95-41FA-48B9-9037-44B586117A23}"/>
          </ac:picMkLst>
        </pc:picChg>
        <pc:cxnChg chg="add mod">
          <ac:chgData name="김주연" userId="296ad838-52db-4b9c-826f-11cc6c42e464" providerId="ADAL" clId="{5EDB0EC9-4C3A-4733-8621-DFC620D676B4}" dt="2022-02-21T06:01:11.764" v="123" actId="208"/>
          <ac:cxnSpMkLst>
            <pc:docMk/>
            <pc:sldMk cId="1469121663" sldId="258"/>
            <ac:cxnSpMk id="6" creationId="{C7E48506-9638-4EC2-BC1A-E0EB691C9804}"/>
          </ac:cxnSpMkLst>
        </pc:cxnChg>
        <pc:cxnChg chg="add mod">
          <ac:chgData name="김주연" userId="296ad838-52db-4b9c-826f-11cc6c42e464" providerId="ADAL" clId="{5EDB0EC9-4C3A-4733-8621-DFC620D676B4}" dt="2022-02-21T06:02:59.030" v="189" actId="14100"/>
          <ac:cxnSpMkLst>
            <pc:docMk/>
            <pc:sldMk cId="1469121663" sldId="258"/>
            <ac:cxnSpMk id="17" creationId="{63190E40-B574-4912-9428-933F89F76E0C}"/>
          </ac:cxnSpMkLst>
        </pc:cxnChg>
        <pc:cxnChg chg="add mod">
          <ac:chgData name="김주연" userId="296ad838-52db-4b9c-826f-11cc6c42e464" providerId="ADAL" clId="{5EDB0EC9-4C3A-4733-8621-DFC620D676B4}" dt="2022-02-21T06:03:33.424" v="240" actId="208"/>
          <ac:cxnSpMkLst>
            <pc:docMk/>
            <pc:sldMk cId="1469121663" sldId="258"/>
            <ac:cxnSpMk id="28" creationId="{8B07FBC3-761F-497C-B3EB-C72E1EA2DAB1}"/>
          </ac:cxnSpMkLst>
        </pc:cxnChg>
      </pc:sldChg>
      <pc:sldChg chg="addSp modSp new mod">
        <pc:chgData name="김주연" userId="296ad838-52db-4b9c-826f-11cc6c42e464" providerId="ADAL" clId="{5EDB0EC9-4C3A-4733-8621-DFC620D676B4}" dt="2022-02-21T06:16:29.783" v="429"/>
        <pc:sldMkLst>
          <pc:docMk/>
          <pc:sldMk cId="911143297" sldId="259"/>
        </pc:sldMkLst>
        <pc:spChg chg="add mod">
          <ac:chgData name="김주연" userId="296ad838-52db-4b9c-826f-11cc6c42e464" providerId="ADAL" clId="{5EDB0EC9-4C3A-4733-8621-DFC620D676B4}" dt="2022-02-21T06:07:10.524" v="246"/>
          <ac:spMkLst>
            <pc:docMk/>
            <pc:sldMk cId="911143297" sldId="259"/>
            <ac:spMk id="2" creationId="{34E98164-9090-4D15-B6B2-3C7E895A0C65}"/>
          </ac:spMkLst>
        </pc:spChg>
        <pc:spChg chg="add mod">
          <ac:chgData name="김주연" userId="296ad838-52db-4b9c-826f-11cc6c42e464" providerId="ADAL" clId="{5EDB0EC9-4C3A-4733-8621-DFC620D676B4}" dt="2022-02-21T06:07:24.947" v="253"/>
          <ac:spMkLst>
            <pc:docMk/>
            <pc:sldMk cId="911143297" sldId="259"/>
            <ac:spMk id="5" creationId="{E561483C-FF8E-4E10-B633-BC2DDFB1427B}"/>
          </ac:spMkLst>
        </pc:spChg>
        <pc:spChg chg="add mod">
          <ac:chgData name="김주연" userId="296ad838-52db-4b9c-826f-11cc6c42e464" providerId="ADAL" clId="{5EDB0EC9-4C3A-4733-8621-DFC620D676B4}" dt="2022-02-21T06:07:24.947" v="253"/>
          <ac:spMkLst>
            <pc:docMk/>
            <pc:sldMk cId="911143297" sldId="259"/>
            <ac:spMk id="6" creationId="{AA63C41B-A253-4EB4-93F3-94C082354A75}"/>
          </ac:spMkLst>
        </pc:spChg>
        <pc:spChg chg="add mod">
          <ac:chgData name="김주연" userId="296ad838-52db-4b9c-826f-11cc6c42e464" providerId="ADAL" clId="{5EDB0EC9-4C3A-4733-8621-DFC620D676B4}" dt="2022-02-21T06:15:05.333" v="287" actId="14100"/>
          <ac:spMkLst>
            <pc:docMk/>
            <pc:sldMk cId="911143297" sldId="259"/>
            <ac:spMk id="8" creationId="{E03D88D7-8402-407F-AE7F-0ED461584258}"/>
          </ac:spMkLst>
        </pc:spChg>
        <pc:spChg chg="add mod">
          <ac:chgData name="김주연" userId="296ad838-52db-4b9c-826f-11cc6c42e464" providerId="ADAL" clId="{5EDB0EC9-4C3A-4733-8621-DFC620D676B4}" dt="2022-02-21T06:15:44.095" v="351" actId="1036"/>
          <ac:spMkLst>
            <pc:docMk/>
            <pc:sldMk cId="911143297" sldId="259"/>
            <ac:spMk id="9" creationId="{DA222C37-39B6-4AFE-906F-2D91F313031E}"/>
          </ac:spMkLst>
        </pc:spChg>
        <pc:spChg chg="add mod">
          <ac:chgData name="김주연" userId="296ad838-52db-4b9c-826f-11cc6c42e464" providerId="ADAL" clId="{5EDB0EC9-4C3A-4733-8621-DFC620D676B4}" dt="2022-02-21T06:15:24.963" v="291" actId="1076"/>
          <ac:spMkLst>
            <pc:docMk/>
            <pc:sldMk cId="911143297" sldId="259"/>
            <ac:spMk id="17" creationId="{E4C2DB74-FD07-4F8A-8CC0-918543F2920A}"/>
          </ac:spMkLst>
        </pc:spChg>
        <pc:spChg chg="add mod">
          <ac:chgData name="김주연" userId="296ad838-52db-4b9c-826f-11cc6c42e464" providerId="ADAL" clId="{5EDB0EC9-4C3A-4733-8621-DFC620D676B4}" dt="2022-02-21T06:15:34.946" v="327" actId="1035"/>
          <ac:spMkLst>
            <pc:docMk/>
            <pc:sldMk cId="911143297" sldId="259"/>
            <ac:spMk id="19" creationId="{A0EC19BD-5B22-4AB2-B0B3-5012A4ADB8AE}"/>
          </ac:spMkLst>
        </pc:spChg>
        <pc:spChg chg="add mod">
          <ac:chgData name="김주연" userId="296ad838-52db-4b9c-826f-11cc6c42e464" providerId="ADAL" clId="{5EDB0EC9-4C3A-4733-8621-DFC620D676B4}" dt="2022-02-21T06:16:03.828" v="360" actId="14100"/>
          <ac:spMkLst>
            <pc:docMk/>
            <pc:sldMk cId="911143297" sldId="259"/>
            <ac:spMk id="26" creationId="{B2E34F28-758D-4DD7-A7FD-80153CD6109A}"/>
          </ac:spMkLst>
        </pc:spChg>
        <pc:spChg chg="add mod">
          <ac:chgData name="김주연" userId="296ad838-52db-4b9c-826f-11cc6c42e464" providerId="ADAL" clId="{5EDB0EC9-4C3A-4733-8621-DFC620D676B4}" dt="2022-02-21T06:16:29.783" v="429"/>
          <ac:spMkLst>
            <pc:docMk/>
            <pc:sldMk cId="911143297" sldId="259"/>
            <ac:spMk id="27" creationId="{FFAD12CC-AC91-4CD2-984D-EC62F9E0A547}"/>
          </ac:spMkLst>
        </pc:spChg>
        <pc:picChg chg="add mod">
          <ac:chgData name="김주연" userId="296ad838-52db-4b9c-826f-11cc6c42e464" providerId="ADAL" clId="{5EDB0EC9-4C3A-4733-8621-DFC620D676B4}" dt="2022-02-21T06:15:46.641" v="353" actId="1076"/>
          <ac:picMkLst>
            <pc:docMk/>
            <pc:sldMk cId="911143297" sldId="259"/>
            <ac:picMk id="4" creationId="{1C1CFD41-0BF8-492E-AF6A-A8651B6F1694}"/>
          </ac:picMkLst>
        </pc:picChg>
        <pc:picChg chg="add mod">
          <ac:chgData name="김주연" userId="296ad838-52db-4b9c-826f-11cc6c42e464" providerId="ADAL" clId="{5EDB0EC9-4C3A-4733-8621-DFC620D676B4}" dt="2022-02-21T06:15:34.946" v="327" actId="1035"/>
          <ac:picMkLst>
            <pc:docMk/>
            <pc:sldMk cId="911143297" sldId="259"/>
            <ac:picMk id="16" creationId="{D3E722F8-654C-4405-8EFF-567607310046}"/>
          </ac:picMkLst>
        </pc:picChg>
        <pc:cxnChg chg="add mod">
          <ac:chgData name="김주연" userId="296ad838-52db-4b9c-826f-11cc6c42e464" providerId="ADAL" clId="{5EDB0EC9-4C3A-4733-8621-DFC620D676B4}" dt="2022-02-21T06:07:24.947" v="253"/>
          <ac:cxnSpMkLst>
            <pc:docMk/>
            <pc:sldMk cId="911143297" sldId="259"/>
            <ac:cxnSpMk id="7" creationId="{C9D60474-4E15-4E64-9E8E-8654F0D2181F}"/>
          </ac:cxnSpMkLst>
        </pc:cxnChg>
        <pc:cxnChg chg="add mod">
          <ac:chgData name="김주연" userId="296ad838-52db-4b9c-826f-11cc6c42e464" providerId="ADAL" clId="{5EDB0EC9-4C3A-4733-8621-DFC620D676B4}" dt="2022-02-21T06:15:49.053" v="355" actId="14100"/>
          <ac:cxnSpMkLst>
            <pc:docMk/>
            <pc:sldMk cId="911143297" sldId="259"/>
            <ac:cxnSpMk id="10" creationId="{BDB168F9-1B4C-471A-8048-765FECAE2243}"/>
          </ac:cxnSpMkLst>
        </pc:cxnChg>
        <pc:cxnChg chg="add mod">
          <ac:chgData name="김주연" userId="296ad838-52db-4b9c-826f-11cc6c42e464" providerId="ADAL" clId="{5EDB0EC9-4C3A-4733-8621-DFC620D676B4}" dt="2022-02-21T06:15:51.345" v="356" actId="14100"/>
          <ac:cxnSpMkLst>
            <pc:docMk/>
            <pc:sldMk cId="911143297" sldId="259"/>
            <ac:cxnSpMk id="18" creationId="{86E4D2A7-61DB-431B-BABF-CB64063450F5}"/>
          </ac:cxnSpMkLst>
        </pc:cxnChg>
        <pc:cxnChg chg="add mod">
          <ac:chgData name="김주연" userId="296ad838-52db-4b9c-826f-11cc6c42e464" providerId="ADAL" clId="{5EDB0EC9-4C3A-4733-8621-DFC620D676B4}" dt="2022-02-21T06:16:25.254" v="415" actId="1076"/>
          <ac:cxnSpMkLst>
            <pc:docMk/>
            <pc:sldMk cId="911143297" sldId="259"/>
            <ac:cxnSpMk id="28" creationId="{8955FC38-EBA8-46A7-AFB5-7CC5006C3E4C}"/>
          </ac:cxnSpMkLst>
        </pc:cxnChg>
      </pc:sldChg>
      <pc:sldChg chg="addSp modSp new mod">
        <pc:chgData name="김주연" userId="296ad838-52db-4b9c-826f-11cc6c42e464" providerId="ADAL" clId="{5EDB0EC9-4C3A-4733-8621-DFC620D676B4}" dt="2022-02-21T06:21:56.736" v="498"/>
        <pc:sldMkLst>
          <pc:docMk/>
          <pc:sldMk cId="1324474074" sldId="260"/>
        </pc:sldMkLst>
        <pc:spChg chg="add mod">
          <ac:chgData name="김주연" userId="296ad838-52db-4b9c-826f-11cc6c42e464" providerId="ADAL" clId="{5EDB0EC9-4C3A-4733-8621-DFC620D676B4}" dt="2022-02-21T06:21:36.951" v="435"/>
          <ac:spMkLst>
            <pc:docMk/>
            <pc:sldMk cId="1324474074" sldId="260"/>
            <ac:spMk id="2" creationId="{47F1DA3E-36AB-4EBE-A40C-EDB77296E0C7}"/>
          </ac:spMkLst>
        </pc:spChg>
        <pc:spChg chg="add mod">
          <ac:chgData name="김주연" userId="296ad838-52db-4b9c-826f-11cc6c42e464" providerId="ADAL" clId="{5EDB0EC9-4C3A-4733-8621-DFC620D676B4}" dt="2022-02-21T06:21:42.670" v="437" actId="1076"/>
          <ac:spMkLst>
            <pc:docMk/>
            <pc:sldMk cId="1324474074" sldId="260"/>
            <ac:spMk id="4" creationId="{E427092D-FB41-41F2-9BA3-E7BCF6C56E5F}"/>
          </ac:spMkLst>
        </pc:spChg>
        <pc:spChg chg="add mod">
          <ac:chgData name="김주연" userId="296ad838-52db-4b9c-826f-11cc6c42e464" providerId="ADAL" clId="{5EDB0EC9-4C3A-4733-8621-DFC620D676B4}" dt="2022-02-21T06:21:56.736" v="498"/>
          <ac:spMkLst>
            <pc:docMk/>
            <pc:sldMk cId="1324474074" sldId="260"/>
            <ac:spMk id="6" creationId="{B659317D-1A51-4F8B-AB84-AFC9819651CB}"/>
          </ac:spMkLst>
        </pc:spChg>
        <pc:picChg chg="add mod">
          <ac:chgData name="김주연" userId="296ad838-52db-4b9c-826f-11cc6c42e464" providerId="ADAL" clId="{5EDB0EC9-4C3A-4733-8621-DFC620D676B4}" dt="2022-02-21T06:21:42.670" v="437" actId="1076"/>
          <ac:picMkLst>
            <pc:docMk/>
            <pc:sldMk cId="1324474074" sldId="260"/>
            <ac:picMk id="3" creationId="{154297A3-7827-4596-9D44-92B0B4B07ABB}"/>
          </ac:picMkLst>
        </pc:picChg>
        <pc:cxnChg chg="add mod">
          <ac:chgData name="김주연" userId="296ad838-52db-4b9c-826f-11cc6c42e464" providerId="ADAL" clId="{5EDB0EC9-4C3A-4733-8621-DFC620D676B4}" dt="2022-02-21T06:21:42.670" v="437" actId="1076"/>
          <ac:cxnSpMkLst>
            <pc:docMk/>
            <pc:sldMk cId="1324474074" sldId="260"/>
            <ac:cxnSpMk id="5" creationId="{E73F3925-9BE5-43F2-9886-33EFB9F9DDAC}"/>
          </ac:cxnSpMkLst>
        </pc:cxnChg>
      </pc:sldChg>
      <pc:sldChg chg="del">
        <pc:chgData name="김주연" userId="296ad838-52db-4b9c-826f-11cc6c42e464" providerId="ADAL" clId="{5EDB0EC9-4C3A-4733-8621-DFC620D676B4}" dt="2022-02-21T06:00:04.802" v="45" actId="47"/>
        <pc:sldMkLst>
          <pc:docMk/>
          <pc:sldMk cId="1577578405" sldId="265"/>
        </pc:sldMkLst>
      </pc:sldChg>
      <pc:sldChg chg="del">
        <pc:chgData name="김주연" userId="296ad838-52db-4b9c-826f-11cc6c42e464" providerId="ADAL" clId="{5EDB0EC9-4C3A-4733-8621-DFC620D676B4}" dt="2022-02-21T06:00:04.802" v="45" actId="47"/>
        <pc:sldMkLst>
          <pc:docMk/>
          <pc:sldMk cId="242787318" sldId="266"/>
        </pc:sldMkLst>
      </pc:sldChg>
      <pc:sldChg chg="del">
        <pc:chgData name="김주연" userId="296ad838-52db-4b9c-826f-11cc6c42e464" providerId="ADAL" clId="{5EDB0EC9-4C3A-4733-8621-DFC620D676B4}" dt="2022-02-21T06:00:04.802" v="45" actId="47"/>
        <pc:sldMkLst>
          <pc:docMk/>
          <pc:sldMk cId="1098721596" sldId="267"/>
        </pc:sldMkLst>
      </pc:sldChg>
    </pc:docChg>
  </pc:docChgLst>
  <pc:docChgLst>
    <pc:chgData name="김주연" userId="296ad838-52db-4b9c-826f-11cc6c42e464" providerId="ADAL" clId="{B91CC076-1ACE-42EF-AD8C-3988529DB49D}"/>
    <pc:docChg chg="custSel delSld modSld">
      <pc:chgData name="김주연" userId="296ad838-52db-4b9c-826f-11cc6c42e464" providerId="ADAL" clId="{B91CC076-1ACE-42EF-AD8C-3988529DB49D}" dt="2022-02-07T02:15:03.869" v="30" actId="47"/>
      <pc:docMkLst>
        <pc:docMk/>
      </pc:docMkLst>
      <pc:sldChg chg="addSp delSp modSp mod">
        <pc:chgData name="김주연" userId="296ad838-52db-4b9c-826f-11cc6c42e464" providerId="ADAL" clId="{B91CC076-1ACE-42EF-AD8C-3988529DB49D}" dt="2022-02-07T02:15:02.425" v="29" actId="1076"/>
        <pc:sldMkLst>
          <pc:docMk/>
          <pc:sldMk cId="121978333" sldId="256"/>
        </pc:sldMkLst>
        <pc:spChg chg="del">
          <ac:chgData name="김주연" userId="296ad838-52db-4b9c-826f-11cc6c42e464" providerId="ADAL" clId="{B91CC076-1ACE-42EF-AD8C-3988529DB49D}" dt="2022-02-07T02:14:51.832" v="25" actId="478"/>
          <ac:spMkLst>
            <pc:docMk/>
            <pc:sldMk cId="121978333" sldId="256"/>
            <ac:spMk id="2" creationId="{9A504977-DC12-45FF-99B6-A93219F98745}"/>
          </ac:spMkLst>
        </pc:spChg>
        <pc:spChg chg="del">
          <ac:chgData name="김주연" userId="296ad838-52db-4b9c-826f-11cc6c42e464" providerId="ADAL" clId="{B91CC076-1ACE-42EF-AD8C-3988529DB49D}" dt="2022-02-07T02:14:51.832" v="25" actId="478"/>
          <ac:spMkLst>
            <pc:docMk/>
            <pc:sldMk cId="121978333" sldId="256"/>
            <ac:spMk id="4" creationId="{E79E21BE-A50B-46EA-9143-EBEC1E17E088}"/>
          </ac:spMkLst>
        </pc:spChg>
        <pc:spChg chg="mod">
          <ac:chgData name="김주연" userId="296ad838-52db-4b9c-826f-11cc6c42e464" providerId="ADAL" clId="{B91CC076-1ACE-42EF-AD8C-3988529DB49D}" dt="2022-02-07T02:14:46.851" v="24"/>
          <ac:spMkLst>
            <pc:docMk/>
            <pc:sldMk cId="121978333" sldId="256"/>
            <ac:spMk id="5" creationId="{00000000-0000-0000-0000-000000000000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15" creationId="{3E3E3977-3C90-4B34-8920-12AD434979B5}"/>
          </ac:spMkLst>
        </pc:spChg>
        <pc:spChg chg="del">
          <ac:chgData name="김주연" userId="296ad838-52db-4b9c-826f-11cc6c42e464" providerId="ADAL" clId="{B91CC076-1ACE-42EF-AD8C-3988529DB49D}" dt="2022-02-07T02:14:51.832" v="25" actId="478"/>
          <ac:spMkLst>
            <pc:docMk/>
            <pc:sldMk cId="121978333" sldId="256"/>
            <ac:spMk id="17" creationId="{B4E75DDB-B241-4773-88EE-772427DF80D6}"/>
          </ac:spMkLst>
        </pc:spChg>
        <pc:spChg chg="del">
          <ac:chgData name="김주연" userId="296ad838-52db-4b9c-826f-11cc6c42e464" providerId="ADAL" clId="{B91CC076-1ACE-42EF-AD8C-3988529DB49D}" dt="2022-02-07T02:14:51.832" v="25" actId="478"/>
          <ac:spMkLst>
            <pc:docMk/>
            <pc:sldMk cId="121978333" sldId="256"/>
            <ac:spMk id="19" creationId="{11D0663F-BF13-49AE-811F-043625C8239F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20" creationId="{27615716-92E4-421B-AB0E-5C597C4373D7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21" creationId="{D6667021-CA80-4286-914E-D5AF5ADCFE15}"/>
          </ac:spMkLst>
        </pc:spChg>
        <pc:spChg chg="del">
          <ac:chgData name="김주연" userId="296ad838-52db-4b9c-826f-11cc6c42e464" providerId="ADAL" clId="{B91CC076-1ACE-42EF-AD8C-3988529DB49D}" dt="2022-02-07T02:14:51.832" v="25" actId="478"/>
          <ac:spMkLst>
            <pc:docMk/>
            <pc:sldMk cId="121978333" sldId="256"/>
            <ac:spMk id="22" creationId="{75E2B8D0-3FE6-42A3-8DF0-84924FD418FE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23" creationId="{4DDF0B70-4739-44B2-B4E8-A03E4A413E74}"/>
          </ac:spMkLst>
        </pc:spChg>
        <pc:spChg chg="del">
          <ac:chgData name="김주연" userId="296ad838-52db-4b9c-826f-11cc6c42e464" providerId="ADAL" clId="{B91CC076-1ACE-42EF-AD8C-3988529DB49D}" dt="2022-02-07T02:14:51.832" v="25" actId="478"/>
          <ac:spMkLst>
            <pc:docMk/>
            <pc:sldMk cId="121978333" sldId="256"/>
            <ac:spMk id="24" creationId="{AD594F7F-80AF-4F01-B73B-4708CA8BD23B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27" creationId="{CFB9D567-85BA-4528-8D99-4942C23F7A3C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28" creationId="{B9C7C1F1-5B55-4F91-BFD3-FA2169C8852E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29" creationId="{3962A08A-A101-44EF-80DD-26ED1B1241A9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30" creationId="{73048087-521C-418B-BE46-6777BE18AACB}"/>
          </ac:spMkLst>
        </pc:spChg>
        <pc:spChg chg="add mod">
          <ac:chgData name="김주연" userId="296ad838-52db-4b9c-826f-11cc6c42e464" providerId="ADAL" clId="{B91CC076-1ACE-42EF-AD8C-3988529DB49D}" dt="2022-02-07T02:15:02.425" v="29" actId="1076"/>
          <ac:spMkLst>
            <pc:docMk/>
            <pc:sldMk cId="121978333" sldId="256"/>
            <ac:spMk id="32" creationId="{225D1CEC-5D12-45C3-A5C1-D932E5434989}"/>
          </ac:spMkLst>
        </pc:spChg>
        <pc:picChg chg="del">
          <ac:chgData name="김주연" userId="296ad838-52db-4b9c-826f-11cc6c42e464" providerId="ADAL" clId="{B91CC076-1ACE-42EF-AD8C-3988529DB49D}" dt="2022-02-07T02:14:51.832" v="25" actId="478"/>
          <ac:picMkLst>
            <pc:docMk/>
            <pc:sldMk cId="121978333" sldId="256"/>
            <ac:picMk id="12" creationId="{4E1D6495-4AD0-4181-A1FC-8754B5A4D1CF}"/>
          </ac:picMkLst>
        </pc:picChg>
        <pc:picChg chg="del">
          <ac:chgData name="김주연" userId="296ad838-52db-4b9c-826f-11cc6c42e464" providerId="ADAL" clId="{B91CC076-1ACE-42EF-AD8C-3988529DB49D}" dt="2022-02-07T02:14:52.368" v="26" actId="478"/>
          <ac:picMkLst>
            <pc:docMk/>
            <pc:sldMk cId="121978333" sldId="256"/>
            <ac:picMk id="13" creationId="{3679C746-FD44-4F6B-BB09-DD90173410CA}"/>
          </ac:picMkLst>
        </pc:picChg>
        <pc:picChg chg="add mod">
          <ac:chgData name="김주연" userId="296ad838-52db-4b9c-826f-11cc6c42e464" providerId="ADAL" clId="{B91CC076-1ACE-42EF-AD8C-3988529DB49D}" dt="2022-02-07T02:15:02.425" v="29" actId="1076"/>
          <ac:picMkLst>
            <pc:docMk/>
            <pc:sldMk cId="121978333" sldId="256"/>
            <ac:picMk id="14" creationId="{D084634D-598E-489C-86D3-2E71E20FAE05}"/>
          </ac:picMkLst>
        </pc:picChg>
        <pc:cxnChg chg="del mod">
          <ac:chgData name="김주연" userId="296ad838-52db-4b9c-826f-11cc6c42e464" providerId="ADAL" clId="{B91CC076-1ACE-42EF-AD8C-3988529DB49D}" dt="2022-02-07T02:14:51.832" v="25" actId="478"/>
          <ac:cxnSpMkLst>
            <pc:docMk/>
            <pc:sldMk cId="121978333" sldId="256"/>
            <ac:cxnSpMk id="16" creationId="{D39F49AE-C991-4BFE-9A20-5BD9B291D570}"/>
          </ac:cxnSpMkLst>
        </pc:cxnChg>
        <pc:cxnChg chg="add mod">
          <ac:chgData name="김주연" userId="296ad838-52db-4b9c-826f-11cc6c42e464" providerId="ADAL" clId="{B91CC076-1ACE-42EF-AD8C-3988529DB49D}" dt="2022-02-07T02:15:02.425" v="29" actId="1076"/>
          <ac:cxnSpMkLst>
            <pc:docMk/>
            <pc:sldMk cId="121978333" sldId="256"/>
            <ac:cxnSpMk id="18" creationId="{5B3757A0-239C-4808-852E-4501301AFAB1}"/>
          </ac:cxnSpMkLst>
        </pc:cxnChg>
        <pc:cxnChg chg="add mod">
          <ac:chgData name="김주연" userId="296ad838-52db-4b9c-826f-11cc6c42e464" providerId="ADAL" clId="{B91CC076-1ACE-42EF-AD8C-3988529DB49D}" dt="2022-02-07T02:15:02.425" v="29" actId="1076"/>
          <ac:cxnSpMkLst>
            <pc:docMk/>
            <pc:sldMk cId="121978333" sldId="256"/>
            <ac:cxnSpMk id="25" creationId="{7A2D966C-3283-4C8A-888E-A3F825AFF074}"/>
          </ac:cxnSpMkLst>
        </pc:cxnChg>
        <pc:cxnChg chg="del mod">
          <ac:chgData name="김주연" userId="296ad838-52db-4b9c-826f-11cc6c42e464" providerId="ADAL" clId="{B91CC076-1ACE-42EF-AD8C-3988529DB49D}" dt="2022-02-07T02:14:51.832" v="25" actId="478"/>
          <ac:cxnSpMkLst>
            <pc:docMk/>
            <pc:sldMk cId="121978333" sldId="256"/>
            <ac:cxnSpMk id="26" creationId="{5D1F03C2-57A2-4425-AD89-351FDFAAD4EC}"/>
          </ac:cxnSpMkLst>
        </pc:cxnChg>
        <pc:cxnChg chg="add mod">
          <ac:chgData name="김주연" userId="296ad838-52db-4b9c-826f-11cc6c42e464" providerId="ADAL" clId="{B91CC076-1ACE-42EF-AD8C-3988529DB49D}" dt="2022-02-07T02:15:02.425" v="29" actId="1076"/>
          <ac:cxnSpMkLst>
            <pc:docMk/>
            <pc:sldMk cId="121978333" sldId="256"/>
            <ac:cxnSpMk id="31" creationId="{A5EF6E33-3C2A-456A-9F6A-C148F9D85D5B}"/>
          </ac:cxnSpMkLst>
        </pc:cxnChg>
      </pc:sldChg>
      <pc:sldChg chg="modSp mod">
        <pc:chgData name="김주연" userId="296ad838-52db-4b9c-826f-11cc6c42e464" providerId="ADAL" clId="{B91CC076-1ACE-42EF-AD8C-3988529DB49D}" dt="2022-02-07T02:14:19.400" v="23" actId="20577"/>
        <pc:sldMkLst>
          <pc:docMk/>
          <pc:sldMk cId="2464118516" sldId="257"/>
        </pc:sldMkLst>
        <pc:spChg chg="mod">
          <ac:chgData name="김주연" userId="296ad838-52db-4b9c-826f-11cc6c42e464" providerId="ADAL" clId="{B91CC076-1ACE-42EF-AD8C-3988529DB49D}" dt="2022-02-07T02:14:15.385" v="21" actId="20577"/>
          <ac:spMkLst>
            <pc:docMk/>
            <pc:sldMk cId="2464118516" sldId="257"/>
            <ac:spMk id="7" creationId="{00000000-0000-0000-0000-000000000000}"/>
          </ac:spMkLst>
        </pc:spChg>
        <pc:spChg chg="mod">
          <ac:chgData name="김주연" userId="296ad838-52db-4b9c-826f-11cc6c42e464" providerId="ADAL" clId="{B91CC076-1ACE-42EF-AD8C-3988529DB49D}" dt="2022-02-07T02:14:19.400" v="23" actId="20577"/>
          <ac:spMkLst>
            <pc:docMk/>
            <pc:sldMk cId="2464118516" sldId="257"/>
            <ac:spMk id="8" creationId="{00000000-0000-0000-0000-000000000000}"/>
          </ac:spMkLst>
        </pc:spChg>
      </pc:sldChg>
      <pc:sldChg chg="del">
        <pc:chgData name="김주연" userId="296ad838-52db-4b9c-826f-11cc6c42e464" providerId="ADAL" clId="{B91CC076-1ACE-42EF-AD8C-3988529DB49D}" dt="2022-02-07T02:15:03.869" v="30" actId="47"/>
        <pc:sldMkLst>
          <pc:docMk/>
          <pc:sldMk cId="244242463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3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1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6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8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743D-E1C9-4A53-B9BC-2B7FEF4F274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C735-014D-4392-9462-0163AD90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702421"/>
            <a:ext cx="9906000" cy="13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9976" y="2032005"/>
            <a:ext cx="941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파워패브릭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+PDP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고객사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수정사항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8505" y="3345366"/>
            <a:ext cx="252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2022-03-24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11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AEA2B2-7820-4C61-9E8F-54E19BE6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67" y="835490"/>
            <a:ext cx="2696728" cy="57797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9906000" cy="410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파일명</a:t>
            </a:r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: PF+_pdp_220315_3.jpg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7E1EE2-4567-45C5-86A3-3073ECF8C232}"/>
              </a:ext>
            </a:extLst>
          </p:cNvPr>
          <p:cNvSpPr/>
          <p:nvPr/>
        </p:nvSpPr>
        <p:spPr>
          <a:xfrm>
            <a:off x="469167" y="2354223"/>
            <a:ext cx="2696728" cy="242328"/>
          </a:xfrm>
          <a:prstGeom prst="rect">
            <a:avLst/>
          </a:prstGeom>
          <a:noFill/>
          <a:ln w="19050">
            <a:solidFill>
              <a:srgbClr val="001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2FE24-CF99-4D4D-9BFA-E006078E6330}"/>
              </a:ext>
            </a:extLst>
          </p:cNvPr>
          <p:cNvSpPr txBox="1"/>
          <p:nvPr/>
        </p:nvSpPr>
        <p:spPr>
          <a:xfrm>
            <a:off x="4791408" y="904427"/>
            <a:ext cx="383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</a:rPr>
              <a:t>더블유 </a:t>
            </a:r>
            <a:r>
              <a:rPr lang="ko-KR" altLang="en-US" sz="1600" dirty="0" err="1">
                <a:highlight>
                  <a:srgbClr val="FFFF00"/>
                </a:highlight>
              </a:rPr>
              <a:t>르뷰</a:t>
            </a:r>
            <a:r>
              <a:rPr lang="ko-KR" altLang="en-US" sz="1600" dirty="0">
                <a:highlight>
                  <a:srgbClr val="FFFF00"/>
                </a:highlight>
              </a:rPr>
              <a:t> </a:t>
            </a:r>
            <a:r>
              <a:rPr lang="ko-KR" altLang="en-US" sz="1600" dirty="0" err="1">
                <a:highlight>
                  <a:srgbClr val="FFFF00"/>
                </a:highlight>
              </a:rPr>
              <a:t>품평단</a:t>
            </a:r>
            <a:r>
              <a:rPr lang="ko-KR" altLang="en-US" sz="1600" dirty="0">
                <a:highlight>
                  <a:srgbClr val="FFFF00"/>
                </a:highlight>
              </a:rPr>
              <a:t> 내용 삽입 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고객사 요청 원본 반드시 참고해주세요</a:t>
            </a:r>
            <a:r>
              <a:rPr lang="en-US" altLang="ko-KR" sz="1600" dirty="0">
                <a:highlight>
                  <a:srgbClr val="FFFF00"/>
                </a:highlight>
              </a:rPr>
              <a:t>.)</a:t>
            </a:r>
          </a:p>
        </p:txBody>
      </p:sp>
      <p:cxnSp>
        <p:nvCxnSpPr>
          <p:cNvPr id="14" name="연결선: 꺾임 5">
            <a:extLst>
              <a:ext uri="{FF2B5EF4-FFF2-40B4-BE49-F238E27FC236}">
                <a16:creationId xmlns:a16="http://schemas.microsoft.com/office/drawing/2014/main" id="{C7E48506-9638-4EC2-BC1A-E0EB691C98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165895" y="1196815"/>
            <a:ext cx="1625513" cy="1278572"/>
          </a:xfrm>
          <a:prstGeom prst="bentConnector3">
            <a:avLst>
              <a:gd name="adj1" fmla="val 50000"/>
            </a:avLst>
          </a:prstGeom>
          <a:ln>
            <a:solidFill>
              <a:srgbClr val="001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9263C8-A73F-4EC3-81EC-7B88676FEE0A}"/>
              </a:ext>
            </a:extLst>
          </p:cNvPr>
          <p:cNvSpPr txBox="1"/>
          <p:nvPr/>
        </p:nvSpPr>
        <p:spPr>
          <a:xfrm>
            <a:off x="4727275" y="552091"/>
            <a:ext cx="414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르뷰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품평단</a:t>
            </a:r>
            <a:r>
              <a:rPr lang="ko-KR" altLang="en-US" sz="1400" dirty="0"/>
              <a:t> 내용은 파일 참고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르뷰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품평단</a:t>
            </a:r>
            <a:r>
              <a:rPr lang="en-US" altLang="ko-KR" sz="1400" dirty="0"/>
              <a:t>.jpg)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D3E54F-F4C0-4C86-81EA-6C13CDE21BB9}"/>
              </a:ext>
            </a:extLst>
          </p:cNvPr>
          <p:cNvSpPr/>
          <p:nvPr/>
        </p:nvSpPr>
        <p:spPr>
          <a:xfrm>
            <a:off x="4865298" y="1613140"/>
            <a:ext cx="3863408" cy="50020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12418-7C1C-4E0B-AD84-7CA9CA489E74}"/>
              </a:ext>
            </a:extLst>
          </p:cNvPr>
          <p:cNvSpPr txBox="1"/>
          <p:nvPr/>
        </p:nvSpPr>
        <p:spPr>
          <a:xfrm>
            <a:off x="4912177" y="1710871"/>
            <a:ext cx="3786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W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르뷰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품평단</a:t>
            </a:r>
            <a:r>
              <a:rPr lang="ko-KR" altLang="en-US" sz="1800" dirty="0"/>
              <a:t> </a:t>
            </a:r>
            <a:r>
              <a:rPr lang="en-US" altLang="ko-KR" sz="1800" dirty="0"/>
              <a:t>100</a:t>
            </a:r>
            <a:r>
              <a:rPr lang="ko-KR" altLang="en-US" sz="1800" dirty="0"/>
              <a:t>인의 설문 결과 </a:t>
            </a:r>
            <a:endParaRPr lang="en-US" altLang="ko-KR" sz="1800" dirty="0"/>
          </a:p>
          <a:p>
            <a:pPr algn="ctr"/>
            <a:r>
              <a:rPr lang="en-US" altLang="ko-KR" sz="1200" dirty="0"/>
              <a:t>(2022</a:t>
            </a:r>
            <a:r>
              <a:rPr lang="ko-KR" altLang="en-US" sz="1200" dirty="0"/>
              <a:t>년 </a:t>
            </a:r>
            <a:r>
              <a:rPr lang="en-US" altLang="ko-KR" sz="1200" dirty="0"/>
              <a:t>03</a:t>
            </a:r>
            <a:r>
              <a:rPr lang="ko-KR" altLang="en-US" sz="1200" dirty="0"/>
              <a:t>월 설문 기준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C48B8-8442-49FD-9AFD-ADFF52DABD90}"/>
              </a:ext>
            </a:extLst>
          </p:cNvPr>
          <p:cNvSpPr txBox="1"/>
          <p:nvPr/>
        </p:nvSpPr>
        <p:spPr>
          <a:xfrm>
            <a:off x="5271428" y="2354301"/>
            <a:ext cx="297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재구매 의사 </a:t>
            </a:r>
            <a:r>
              <a:rPr lang="en-US" altLang="ko-KR" sz="1600" dirty="0"/>
              <a:t>YES 97%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4B76A2-C9E7-4062-ABBD-1DC3797A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24" y="2887735"/>
            <a:ext cx="3498761" cy="13336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308941-21A6-4BB1-B8D0-6AD1A3E25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339" y="4468698"/>
            <a:ext cx="3365447" cy="18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2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926A7C-4084-4A39-9125-6E61A1F0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68" y="271022"/>
            <a:ext cx="2448267" cy="63159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7E1EE2-4567-45C5-86A3-3073ECF8C232}"/>
              </a:ext>
            </a:extLst>
          </p:cNvPr>
          <p:cNvSpPr/>
          <p:nvPr/>
        </p:nvSpPr>
        <p:spPr>
          <a:xfrm>
            <a:off x="785067" y="3279290"/>
            <a:ext cx="2448267" cy="326552"/>
          </a:xfrm>
          <a:prstGeom prst="rect">
            <a:avLst/>
          </a:prstGeom>
          <a:noFill/>
          <a:ln w="19050">
            <a:solidFill>
              <a:srgbClr val="001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2FE24-CF99-4D4D-9BFA-E006078E6330}"/>
              </a:ext>
            </a:extLst>
          </p:cNvPr>
          <p:cNvSpPr txBox="1"/>
          <p:nvPr/>
        </p:nvSpPr>
        <p:spPr>
          <a:xfrm>
            <a:off x="4369377" y="1379775"/>
            <a:ext cx="3838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텍스트 삽입</a:t>
            </a:r>
            <a:endParaRPr lang="en-US" altLang="ko-KR" sz="1600" dirty="0"/>
          </a:p>
        </p:txBody>
      </p:sp>
      <p:cxnSp>
        <p:nvCxnSpPr>
          <p:cNvPr id="5" name="연결선: 꺾임 5">
            <a:extLst>
              <a:ext uri="{FF2B5EF4-FFF2-40B4-BE49-F238E27FC236}">
                <a16:creationId xmlns:a16="http://schemas.microsoft.com/office/drawing/2014/main" id="{C7E48506-9638-4EC2-BC1A-E0EB691C980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33334" y="1549052"/>
            <a:ext cx="1136043" cy="1893514"/>
          </a:xfrm>
          <a:prstGeom prst="bentConnector3">
            <a:avLst>
              <a:gd name="adj1" fmla="val 50000"/>
            </a:avLst>
          </a:prstGeom>
          <a:ln>
            <a:solidFill>
              <a:srgbClr val="001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22B15B-4C38-4C34-8B48-3DADE9928948}"/>
              </a:ext>
            </a:extLst>
          </p:cNvPr>
          <p:cNvSpPr txBox="1"/>
          <p:nvPr/>
        </p:nvSpPr>
        <p:spPr>
          <a:xfrm>
            <a:off x="4283114" y="1718329"/>
            <a:ext cx="3838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“NEW </a:t>
            </a:r>
            <a:r>
              <a:rPr lang="ko-KR" altLang="en-US" sz="1400" dirty="0"/>
              <a:t>파워 패브릭</a:t>
            </a:r>
            <a:r>
              <a:rPr lang="en-US" altLang="ko-KR" sz="1400" dirty="0"/>
              <a:t>+ </a:t>
            </a:r>
            <a:r>
              <a:rPr lang="ko-KR" altLang="en-US" sz="1400" dirty="0"/>
              <a:t>파운데이션은 오랜 시간이 지나도 건조함이 느껴지지 않을 만큼 피부를 잡아주는데요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긴 화보 촬영이 끝날 때까지 수정 화장을 거의 하지 않아도 </a:t>
            </a:r>
            <a:r>
              <a:rPr lang="ko-KR" altLang="en-US" sz="1400" dirty="0" err="1"/>
              <a:t>될만큼</a:t>
            </a:r>
            <a:r>
              <a:rPr lang="en-US" altLang="ko-KR" sz="1400" dirty="0"/>
              <a:t>, </a:t>
            </a:r>
            <a:r>
              <a:rPr lang="ko-KR" altLang="en-US" sz="1400" dirty="0"/>
              <a:t>무너짐 없는 피부 표현을 유지하는 경험을 모두 해보셨으면 좋겠어요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배우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전여빈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D187B-4393-4FEC-8B96-E8838444E263}"/>
              </a:ext>
            </a:extLst>
          </p:cNvPr>
          <p:cNvSpPr txBox="1"/>
          <p:nvPr/>
        </p:nvSpPr>
        <p:spPr>
          <a:xfrm>
            <a:off x="4369377" y="3918931"/>
            <a:ext cx="439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요청사항</a:t>
            </a:r>
            <a:r>
              <a:rPr lang="en-US" altLang="ko-KR" dirty="0"/>
              <a:t>: </a:t>
            </a:r>
            <a:r>
              <a:rPr lang="ko-KR" altLang="en-US" dirty="0"/>
              <a:t>따옴표 </a:t>
            </a:r>
            <a:r>
              <a:rPr lang="en-US" altLang="ko-KR" dirty="0"/>
              <a:t>“” </a:t>
            </a:r>
            <a:r>
              <a:rPr lang="ko-KR" altLang="en-US" dirty="0"/>
              <a:t>부분은 정말 예쁘게 적당히 큼지막하게 넣어주세요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55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1E1B30-EE58-4F59-9D6C-1554ECB6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7" y="793065"/>
            <a:ext cx="4245678" cy="4128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D3B82-ADC8-4D44-AE19-3AB659D5B4F6}"/>
              </a:ext>
            </a:extLst>
          </p:cNvPr>
          <p:cNvSpPr txBox="1"/>
          <p:nvPr/>
        </p:nvSpPr>
        <p:spPr>
          <a:xfrm>
            <a:off x="5152718" y="990447"/>
            <a:ext cx="4553565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해당 구역에</a:t>
            </a:r>
            <a:r>
              <a:rPr lang="en-US" altLang="ko-KR" sz="1463" b="1" dirty="0"/>
              <a:t>, </a:t>
            </a:r>
            <a:r>
              <a:rPr lang="ko-KR" altLang="en-US" sz="1463" b="1" dirty="0"/>
              <a:t>더블유 </a:t>
            </a:r>
            <a:r>
              <a:rPr lang="ko-KR" altLang="en-US" sz="1463" b="1" dirty="0" err="1"/>
              <a:t>르뷰</a:t>
            </a:r>
            <a:r>
              <a:rPr lang="ko-KR" altLang="en-US" sz="1463" b="1" dirty="0"/>
              <a:t> </a:t>
            </a:r>
            <a:r>
              <a:rPr lang="ko-KR" altLang="en-US" sz="1463" b="1" dirty="0" err="1"/>
              <a:t>품평단</a:t>
            </a:r>
            <a:r>
              <a:rPr lang="ko-KR" altLang="en-US" sz="1463" b="1" dirty="0"/>
              <a:t> 내역 넣기 </a:t>
            </a:r>
            <a:r>
              <a:rPr lang="en-US" altLang="ko-KR" sz="1463" b="1" dirty="0"/>
              <a:t>(ref)</a:t>
            </a:r>
            <a:r>
              <a:rPr lang="ko-KR" altLang="en-US" sz="1463" b="1" dirty="0"/>
              <a:t> </a:t>
            </a:r>
            <a:endParaRPr lang="en-US" altLang="ko-KR" sz="1463" dirty="0"/>
          </a:p>
          <a:p>
            <a:endParaRPr lang="en-US" altLang="ko-KR" sz="1463" dirty="0"/>
          </a:p>
          <a:p>
            <a:endParaRPr lang="en-US" altLang="ko-KR" sz="1463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37C01-586D-4DA8-88BE-02C70F7C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11" y="1348269"/>
            <a:ext cx="3201341" cy="46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1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26EF91-B347-4AD2-931A-B5E52B04B18E}"/>
              </a:ext>
            </a:extLst>
          </p:cNvPr>
          <p:cNvSpPr txBox="1"/>
          <p:nvPr/>
        </p:nvSpPr>
        <p:spPr>
          <a:xfrm>
            <a:off x="5152718" y="990446"/>
            <a:ext cx="4553565" cy="464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해당 구역에</a:t>
            </a:r>
            <a:r>
              <a:rPr lang="en-US" altLang="ko-KR" sz="1463" b="1" dirty="0"/>
              <a:t>, </a:t>
            </a:r>
            <a:r>
              <a:rPr lang="ko-KR" altLang="en-US" sz="1463" b="1" dirty="0"/>
              <a:t>더블유 </a:t>
            </a:r>
            <a:r>
              <a:rPr lang="ko-KR" altLang="en-US" sz="1463" b="1" dirty="0" err="1"/>
              <a:t>르뷰</a:t>
            </a:r>
            <a:r>
              <a:rPr lang="ko-KR" altLang="en-US" sz="1463" b="1" dirty="0"/>
              <a:t> </a:t>
            </a:r>
            <a:r>
              <a:rPr lang="ko-KR" altLang="en-US" sz="1463" b="1" dirty="0" err="1"/>
              <a:t>품평단</a:t>
            </a:r>
            <a:r>
              <a:rPr lang="ko-KR" altLang="en-US" sz="1463" b="1" dirty="0"/>
              <a:t> 내역 넣기 </a:t>
            </a:r>
            <a:r>
              <a:rPr lang="en-US" altLang="ko-KR" sz="1463" b="1" dirty="0"/>
              <a:t>(</a:t>
            </a:r>
            <a:r>
              <a:rPr lang="ko-KR" altLang="en-US" sz="1463" b="1" dirty="0" err="1"/>
              <a:t>브리프</a:t>
            </a:r>
            <a:r>
              <a:rPr lang="en-US" altLang="ko-KR" sz="1463" b="1" dirty="0"/>
              <a:t>)</a:t>
            </a:r>
            <a:r>
              <a:rPr lang="ko-KR" altLang="en-US" sz="1463" b="1" dirty="0"/>
              <a:t> </a:t>
            </a:r>
            <a:endParaRPr lang="en-US" altLang="ko-KR" sz="1463" dirty="0"/>
          </a:p>
          <a:p>
            <a:endParaRPr lang="en-US" altLang="ko-KR" sz="1463" dirty="0"/>
          </a:p>
          <a:p>
            <a:r>
              <a:rPr lang="en-US" altLang="ko-KR" sz="1463" dirty="0"/>
              <a:t>1P</a:t>
            </a:r>
            <a:r>
              <a:rPr lang="ko-KR" altLang="en-US" sz="1463" dirty="0"/>
              <a:t>에 있는 레퍼런스 참고하시어</a:t>
            </a:r>
            <a:r>
              <a:rPr lang="en-US" altLang="ko-KR" sz="1463" dirty="0"/>
              <a:t>, </a:t>
            </a:r>
          </a:p>
          <a:p>
            <a:r>
              <a:rPr lang="ko-KR" altLang="en-US" sz="1463" dirty="0"/>
              <a:t>내용은 그대로 </a:t>
            </a:r>
            <a:r>
              <a:rPr lang="ko-KR" altLang="en-US" sz="1463" dirty="0" err="1"/>
              <a:t>사용하시되</a:t>
            </a:r>
            <a:r>
              <a:rPr lang="ko-KR" altLang="en-US" sz="1463" dirty="0"/>
              <a:t> 배경은 하얀색으로 </a:t>
            </a:r>
            <a:endParaRPr lang="en-US" altLang="ko-KR" sz="1463" dirty="0"/>
          </a:p>
          <a:p>
            <a:r>
              <a:rPr lang="ko-KR" altLang="en-US" sz="1463" dirty="0"/>
              <a:t>디자인 부탁드립니다</a:t>
            </a:r>
            <a:r>
              <a:rPr lang="en-US" altLang="ko-KR" sz="1463" dirty="0"/>
              <a:t>. </a:t>
            </a:r>
          </a:p>
          <a:p>
            <a:endParaRPr lang="en-US" altLang="ko-KR" sz="1463" dirty="0"/>
          </a:p>
          <a:p>
            <a:r>
              <a:rPr lang="ko-KR" altLang="en-US" sz="1463" dirty="0"/>
              <a:t>메인 제목은 아래와 같이 넣어주세요</a:t>
            </a:r>
            <a:r>
              <a:rPr lang="en-US" altLang="ko-KR" sz="1463" dirty="0"/>
              <a:t>. </a:t>
            </a:r>
          </a:p>
          <a:p>
            <a:endParaRPr lang="en-US" altLang="ko-KR" sz="1463" dirty="0"/>
          </a:p>
          <a:p>
            <a:r>
              <a:rPr lang="en-US" altLang="ko-KR" sz="1950" dirty="0"/>
              <a:t>W</a:t>
            </a:r>
            <a:r>
              <a:rPr lang="ko-KR" altLang="en-US" sz="1950" dirty="0"/>
              <a:t> </a:t>
            </a:r>
            <a:r>
              <a:rPr lang="ko-KR" altLang="en-US" sz="1950" dirty="0" err="1"/>
              <a:t>르뷰</a:t>
            </a:r>
            <a:r>
              <a:rPr lang="ko-KR" altLang="en-US" sz="1950" dirty="0"/>
              <a:t> </a:t>
            </a:r>
            <a:r>
              <a:rPr lang="ko-KR" altLang="en-US" sz="1950" dirty="0" err="1"/>
              <a:t>품평단</a:t>
            </a:r>
            <a:r>
              <a:rPr lang="ko-KR" altLang="en-US" sz="1950" dirty="0"/>
              <a:t> </a:t>
            </a:r>
            <a:r>
              <a:rPr lang="en-US" altLang="ko-KR" sz="1950" dirty="0"/>
              <a:t>100</a:t>
            </a:r>
            <a:r>
              <a:rPr lang="ko-KR" altLang="en-US" sz="1950" dirty="0"/>
              <a:t>인의 설문 결과 </a:t>
            </a:r>
            <a:endParaRPr lang="en-US" altLang="ko-KR" sz="1950" dirty="0"/>
          </a:p>
          <a:p>
            <a:r>
              <a:rPr lang="en-US" altLang="ko-KR" sz="1300" dirty="0"/>
              <a:t>(2022</a:t>
            </a:r>
            <a:r>
              <a:rPr lang="ko-KR" altLang="en-US" sz="1300" dirty="0"/>
              <a:t>년 </a:t>
            </a:r>
            <a:r>
              <a:rPr lang="en-US" altLang="ko-KR" sz="1300" dirty="0"/>
              <a:t>03</a:t>
            </a:r>
            <a:r>
              <a:rPr lang="ko-KR" altLang="en-US" sz="1300" dirty="0"/>
              <a:t>월 설문 기준</a:t>
            </a:r>
            <a:r>
              <a:rPr lang="en-US" altLang="ko-KR" sz="1300" dirty="0"/>
              <a:t>)</a:t>
            </a:r>
          </a:p>
          <a:p>
            <a:endParaRPr lang="en-US" altLang="ko-KR" sz="1463" dirty="0"/>
          </a:p>
          <a:p>
            <a:r>
              <a:rPr lang="ko-KR" altLang="en-US" sz="1463" dirty="0"/>
              <a:t>재 구매 의사 </a:t>
            </a:r>
            <a:r>
              <a:rPr lang="en-US" altLang="ko-KR" sz="1463" dirty="0"/>
              <a:t>YES 97%</a:t>
            </a:r>
            <a:r>
              <a:rPr lang="ko-KR" altLang="en-US" sz="1463" dirty="0"/>
              <a:t>을 가장 크게 </a:t>
            </a:r>
            <a:r>
              <a:rPr lang="ko-KR" altLang="en-US" sz="1463" dirty="0" err="1"/>
              <a:t>넣어주시고</a:t>
            </a:r>
            <a:r>
              <a:rPr lang="en-US" altLang="ko-KR" sz="1463" dirty="0"/>
              <a:t>,</a:t>
            </a:r>
          </a:p>
          <a:p>
            <a:r>
              <a:rPr lang="ko-KR" altLang="en-US" sz="1463" dirty="0"/>
              <a:t>나머지 </a:t>
            </a:r>
            <a:r>
              <a:rPr lang="en-US" altLang="ko-KR" sz="1463" dirty="0"/>
              <a:t>3</a:t>
            </a:r>
            <a:r>
              <a:rPr lang="ko-KR" altLang="en-US" sz="1463" dirty="0"/>
              <a:t>가지의 </a:t>
            </a:r>
            <a:r>
              <a:rPr lang="en-US" altLang="ko-KR" sz="1463" dirty="0"/>
              <a:t>%</a:t>
            </a:r>
            <a:r>
              <a:rPr lang="ko-KR" altLang="en-US" sz="1463" dirty="0"/>
              <a:t>들을</a:t>
            </a:r>
            <a:r>
              <a:rPr lang="en-US" altLang="ko-KR" sz="1463" dirty="0"/>
              <a:t> </a:t>
            </a:r>
            <a:r>
              <a:rPr lang="ko-KR" altLang="en-US" sz="1463" dirty="0"/>
              <a:t>심플한 디자인으로 진행 부탁드립니다</a:t>
            </a:r>
            <a:r>
              <a:rPr lang="en-US" altLang="ko-KR" sz="1463" dirty="0"/>
              <a:t>. </a:t>
            </a:r>
          </a:p>
          <a:p>
            <a:endParaRPr lang="en-US" altLang="ko-KR" sz="1463" dirty="0"/>
          </a:p>
          <a:p>
            <a:r>
              <a:rPr lang="ko-KR" altLang="en-US" sz="1463" dirty="0"/>
              <a:t>그 아래에는 </a:t>
            </a:r>
            <a:r>
              <a:rPr lang="ko-KR" altLang="en-US" sz="1463" dirty="0" err="1"/>
              <a:t>품평단</a:t>
            </a:r>
            <a:r>
              <a:rPr lang="ko-KR" altLang="en-US" sz="1463" dirty="0"/>
              <a:t> </a:t>
            </a:r>
            <a:r>
              <a:rPr lang="en-US" altLang="ko-KR" sz="1463" dirty="0"/>
              <a:t>Real Voice, 2</a:t>
            </a:r>
            <a:r>
              <a:rPr lang="ko-KR" altLang="en-US" sz="1463" dirty="0"/>
              <a:t>개의 실제 </a:t>
            </a:r>
            <a:r>
              <a:rPr lang="ko-KR" altLang="en-US" sz="1463" dirty="0" err="1"/>
              <a:t>품평단</a:t>
            </a:r>
            <a:r>
              <a:rPr lang="ko-KR" altLang="en-US" sz="1463" dirty="0"/>
              <a:t> </a:t>
            </a:r>
            <a:r>
              <a:rPr lang="en-US" altLang="ko-KR" sz="1463" dirty="0"/>
              <a:t>quote</a:t>
            </a:r>
            <a:r>
              <a:rPr lang="ko-KR" altLang="en-US" sz="1463" dirty="0"/>
              <a:t>을 나란히 </a:t>
            </a:r>
            <a:r>
              <a:rPr lang="ko-KR" altLang="en-US" sz="1463" dirty="0" err="1"/>
              <a:t>넣어주시면</a:t>
            </a:r>
            <a:r>
              <a:rPr lang="ko-KR" altLang="en-US" sz="1463" dirty="0"/>
              <a:t> 되고</a:t>
            </a:r>
            <a:r>
              <a:rPr lang="en-US" altLang="ko-KR" sz="1463" dirty="0"/>
              <a:t>, </a:t>
            </a:r>
          </a:p>
          <a:p>
            <a:r>
              <a:rPr lang="ko-KR" altLang="en-US" sz="1463" dirty="0"/>
              <a:t>문구 중에 하이라이트 되어 있는 내역들은 하이라이트 디자인만 제가 하여 예쁘고</a:t>
            </a:r>
            <a:r>
              <a:rPr lang="en-US" altLang="ko-KR" sz="1463" dirty="0"/>
              <a:t>, </a:t>
            </a:r>
            <a:r>
              <a:rPr lang="ko-KR" altLang="en-US" sz="1463" dirty="0"/>
              <a:t>간결하고</a:t>
            </a:r>
            <a:r>
              <a:rPr lang="en-US" altLang="ko-KR" sz="1463" dirty="0"/>
              <a:t>, </a:t>
            </a:r>
            <a:r>
              <a:rPr lang="ko-KR" altLang="en-US" sz="1463" dirty="0"/>
              <a:t>심플하지만 고급스럽게 해주시면 감사드리겠습니다</a:t>
            </a:r>
            <a:r>
              <a:rPr lang="en-US" altLang="ko-KR" sz="1463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E1B30-EE58-4F59-9D6C-1554ECB6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7" y="793065"/>
            <a:ext cx="4245678" cy="41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60B97E-628F-4AA7-B067-D5852F43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1" y="887110"/>
            <a:ext cx="4504134" cy="4651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6EF91-B347-4AD2-931A-B5E52B04B18E}"/>
              </a:ext>
            </a:extLst>
          </p:cNvPr>
          <p:cNvSpPr txBox="1"/>
          <p:nvPr/>
        </p:nvSpPr>
        <p:spPr>
          <a:xfrm>
            <a:off x="5152718" y="990447"/>
            <a:ext cx="4553565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화보 사이에</a:t>
            </a:r>
            <a:r>
              <a:rPr lang="en-US" altLang="ko-KR" sz="1463" b="1" dirty="0"/>
              <a:t>, Quotes </a:t>
            </a:r>
            <a:r>
              <a:rPr lang="ko-KR" altLang="en-US" sz="1463" b="1" dirty="0"/>
              <a:t>넣기</a:t>
            </a:r>
            <a:endParaRPr lang="en-US" altLang="ko-KR" sz="1463" b="1" dirty="0"/>
          </a:p>
          <a:p>
            <a:endParaRPr lang="en-US" altLang="ko-KR" sz="1463" dirty="0"/>
          </a:p>
          <a:p>
            <a:endParaRPr lang="en-US" altLang="ko-KR" sz="1463" dirty="0"/>
          </a:p>
          <a:p>
            <a:endParaRPr lang="en-US" altLang="ko-KR" sz="1463" dirty="0"/>
          </a:p>
          <a:p>
            <a:r>
              <a:rPr lang="en-US" altLang="ko-KR" sz="1463" dirty="0"/>
              <a:t>“NEW </a:t>
            </a:r>
            <a:r>
              <a:rPr lang="ko-KR" altLang="en-US" sz="1463" dirty="0"/>
              <a:t>파워 패브릭</a:t>
            </a:r>
            <a:r>
              <a:rPr lang="en-US" altLang="ko-KR" sz="1463" dirty="0"/>
              <a:t>+ </a:t>
            </a:r>
            <a:r>
              <a:rPr lang="ko-KR" altLang="en-US" sz="1463" dirty="0"/>
              <a:t>파운데이션은 오랜 시간이 지나도 건조함이 느껴지지 않을 만큼 피부를 잡아주는데요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r>
              <a:rPr lang="ko-KR" altLang="en-US" sz="1463" dirty="0"/>
              <a:t>긴 화보 촬영이 끝날 때까지 수정 화장을 거의 하지 않아도 </a:t>
            </a:r>
            <a:r>
              <a:rPr lang="ko-KR" altLang="en-US" sz="1463" dirty="0" err="1"/>
              <a:t>될만큼</a:t>
            </a:r>
            <a:r>
              <a:rPr lang="en-US" altLang="ko-KR" sz="1463" dirty="0"/>
              <a:t>, </a:t>
            </a:r>
            <a:r>
              <a:rPr lang="ko-KR" altLang="en-US" sz="1463" dirty="0"/>
              <a:t>무너짐 없는 피부 표현을 유지하는 경험을 모두 해보셨으면 좋겠어요</a:t>
            </a:r>
            <a:r>
              <a:rPr lang="en-US" altLang="ko-KR" sz="1463" dirty="0"/>
              <a:t>”</a:t>
            </a:r>
          </a:p>
          <a:p>
            <a:endParaRPr lang="en-US" altLang="ko-KR" sz="1463" dirty="0"/>
          </a:p>
          <a:p>
            <a:pPr marL="232172" indent="-232172">
              <a:buFontTx/>
              <a:buChar char="-"/>
            </a:pPr>
            <a:r>
              <a:rPr lang="ko-KR" altLang="en-US" sz="1463" dirty="0"/>
              <a:t>배우</a:t>
            </a:r>
            <a:r>
              <a:rPr lang="en-US" altLang="ko-KR" sz="1463" dirty="0"/>
              <a:t> </a:t>
            </a:r>
            <a:r>
              <a:rPr lang="ko-KR" altLang="en-US" sz="1463" dirty="0" err="1"/>
              <a:t>전여빈</a:t>
            </a:r>
            <a:r>
              <a:rPr lang="ko-KR" altLang="en-US" sz="1463" dirty="0"/>
              <a:t> </a:t>
            </a:r>
            <a:endParaRPr lang="en-US" altLang="ko-KR" sz="1463" dirty="0"/>
          </a:p>
          <a:p>
            <a:pPr marL="232172" indent="-232172">
              <a:buFontTx/>
              <a:buChar char="-"/>
            </a:pPr>
            <a:endParaRPr lang="en-US" altLang="ko-KR" sz="1463" dirty="0"/>
          </a:p>
          <a:p>
            <a:pPr marL="232172" indent="-232172">
              <a:buFontTx/>
              <a:buChar char="-"/>
            </a:pPr>
            <a:endParaRPr lang="en-US" altLang="ko-KR" sz="1463" dirty="0"/>
          </a:p>
          <a:p>
            <a:r>
              <a:rPr lang="ko-KR" altLang="en-US" sz="1463" dirty="0"/>
              <a:t>따옴표 </a:t>
            </a:r>
            <a:r>
              <a:rPr lang="en-US" altLang="ko-KR" sz="1463" dirty="0"/>
              <a:t>“” </a:t>
            </a:r>
            <a:r>
              <a:rPr lang="ko-KR" altLang="en-US" sz="1463" dirty="0"/>
              <a:t>부분은 정말 예쁘게 적당히 큼지막하게 넣어주세요</a:t>
            </a:r>
            <a:r>
              <a:rPr lang="en-US" altLang="ko-KR" sz="1463"/>
              <a:t>. 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38407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279</Words>
  <Application>Microsoft Office PowerPoint</Application>
  <PresentationFormat>A4 용지(210x297mm)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MZ01-KJY</dc:creator>
  <cp:lastModifiedBy>김주연</cp:lastModifiedBy>
  <cp:revision>22</cp:revision>
  <dcterms:created xsi:type="dcterms:W3CDTF">2021-12-27T03:25:18Z</dcterms:created>
  <dcterms:modified xsi:type="dcterms:W3CDTF">2022-03-24T01:55:47Z</dcterms:modified>
</cp:coreProperties>
</file>