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56" r:id="rId2"/>
    <p:sldId id="311" r:id="rId3"/>
    <p:sldId id="302" r:id="rId4"/>
    <p:sldId id="299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9" r:id="rId21"/>
    <p:sldId id="328" r:id="rId22"/>
    <p:sldId id="327" r:id="rId23"/>
    <p:sldId id="330" r:id="rId24"/>
    <p:sldId id="332" r:id="rId25"/>
    <p:sldId id="331" r:id="rId26"/>
    <p:sldId id="272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820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42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1A0"/>
    <a:srgbClr val="238E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68" y="108"/>
      </p:cViewPr>
      <p:guideLst>
        <p:guide orient="horz" pos="4110"/>
        <p:guide pos="3120"/>
        <p:guide orient="horz" pos="1820"/>
        <p:guide orient="horz" pos="142"/>
        <p:guide pos="42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81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39A4-9D49-4D61-AC06-0C763BB403BB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BF46E-E29E-41D1-BE8D-7CADDB706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Life Foundation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" y="407835"/>
            <a:ext cx="2586283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1" y="5671588"/>
            <a:ext cx="9905999" cy="1188000"/>
            <a:chOff x="1" y="5671588"/>
            <a:chExt cx="9905999" cy="1188000"/>
          </a:xfrm>
        </p:grpSpPr>
        <p:sp>
          <p:nvSpPr>
            <p:cNvPr id="5" name="직사각형 4"/>
            <p:cNvSpPr/>
            <p:nvPr/>
          </p:nvSpPr>
          <p:spPr>
            <a:xfrm>
              <a:off x="1" y="5671588"/>
              <a:ext cx="9905999" cy="1188000"/>
            </a:xfrm>
            <a:prstGeom prst="rect">
              <a:avLst/>
            </a:prstGeom>
            <a:solidFill>
              <a:srgbClr val="0061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" name="그림 5" descr="메가존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950" y="5995588"/>
              <a:ext cx="66549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53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"/>
            <a:ext cx="9906000" cy="792000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31612" y="285613"/>
            <a:ext cx="8543925" cy="410127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egazone copy_1"/>
          <p:cNvPicPr>
            <a:picLocks noChangeAspect="1" noChangeArrowheads="1"/>
          </p:cNvPicPr>
          <p:nvPr userDrawn="1"/>
        </p:nvPicPr>
        <p:blipFill rotWithShape="1">
          <a:blip r:embed="rId2" cstate="print">
            <a:biLevel thresh="25000"/>
          </a:blip>
          <a:srcRect t="31754"/>
          <a:stretch/>
        </p:blipFill>
        <p:spPr bwMode="auto">
          <a:xfrm>
            <a:off x="4211441" y="6291617"/>
            <a:ext cx="1612351" cy="2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4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906000" cy="6857999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5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8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015" y="1641788"/>
            <a:ext cx="73340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메트라이프코리아재단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유지보수 운영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인수인계 가이드</a:t>
            </a:r>
            <a:r>
              <a:rPr lang="en-US" altLang="ko-KR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월간보고서</a:t>
            </a:r>
            <a:endParaRPr lang="en-US" altLang="ko-KR" sz="3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917" y="4894866"/>
            <a:ext cx="20168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작성일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2020-11-17</a:t>
            </a:r>
          </a:p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작성자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DSG </a:t>
            </a:r>
            <a:r>
              <a:rPr lang="ko-KR" altLang="en-US" sz="11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프론티어부문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김진영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4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err="1">
                <a:latin typeface="+mn-ea"/>
                <a:ea typeface="+mn-ea"/>
              </a:rPr>
              <a:t>메뉴별</a:t>
            </a:r>
            <a:r>
              <a:rPr lang="ko-KR" altLang="en-US" spc="-150" dirty="0">
                <a:latin typeface="+mn-ea"/>
                <a:ea typeface="+mn-ea"/>
              </a:rPr>
              <a:t> 조회수</a:t>
            </a:r>
            <a:r>
              <a:rPr lang="en-US" altLang="ko-KR" spc="-150" dirty="0">
                <a:latin typeface="+mn-ea"/>
                <a:ea typeface="+mn-ea"/>
              </a:rPr>
              <a:t>(</a:t>
            </a:r>
            <a:r>
              <a:rPr lang="ko-KR" altLang="en-US" spc="-150" dirty="0">
                <a:latin typeface="+mn-ea"/>
                <a:ea typeface="+mn-ea"/>
              </a:rPr>
              <a:t>방문수</a:t>
            </a:r>
            <a:r>
              <a:rPr lang="en-US" altLang="ko-KR" spc="-150" dirty="0">
                <a:latin typeface="+mn-ea"/>
                <a:ea typeface="+mn-ea"/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6" y="1056443"/>
            <a:ext cx="3879115" cy="268824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2558437" y="2065176"/>
            <a:ext cx="526884" cy="1374709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3" y="3485244"/>
            <a:ext cx="6503438" cy="29810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7594480" y="5710333"/>
            <a:ext cx="971022" cy="199055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28544" y="6111860"/>
            <a:ext cx="195351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6104" y="5399793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/article/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6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err="1">
                <a:latin typeface="+mn-ea"/>
                <a:ea typeface="+mn-ea"/>
              </a:rPr>
              <a:t>메뉴별</a:t>
            </a:r>
            <a:r>
              <a:rPr lang="ko-KR" altLang="en-US" spc="-150" dirty="0">
                <a:latin typeface="+mn-ea"/>
                <a:ea typeface="+mn-ea"/>
              </a:rPr>
              <a:t> 조회수</a:t>
            </a:r>
            <a:r>
              <a:rPr lang="en-US" altLang="ko-KR" spc="-150" dirty="0">
                <a:latin typeface="+mn-ea"/>
                <a:ea typeface="+mn-ea"/>
              </a:rPr>
              <a:t>(</a:t>
            </a:r>
            <a:r>
              <a:rPr lang="ko-KR" altLang="en-US" spc="-150" dirty="0">
                <a:latin typeface="+mn-ea"/>
                <a:ea typeface="+mn-ea"/>
              </a:rPr>
              <a:t>방문수</a:t>
            </a:r>
            <a:r>
              <a:rPr lang="en-US" altLang="ko-KR" spc="-150" dirty="0">
                <a:latin typeface="+mn-ea"/>
                <a:ea typeface="+mn-ea"/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6" y="1056443"/>
            <a:ext cx="3879115" cy="268824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373311" y="2444620"/>
            <a:ext cx="526884" cy="995265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2" y="3485244"/>
            <a:ext cx="6506861" cy="29810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7594480" y="5710333"/>
            <a:ext cx="971022" cy="199055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28544" y="6111860"/>
            <a:ext cx="195351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6104" y="5399793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/about/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페이지별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방문사용자 수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endParaRPr lang="en-US" altLang="ko-KR" sz="3200" b="1" spc="-15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평균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머문시간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페이지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이탈률</a:t>
            </a:r>
            <a:endParaRPr lang="ko-KR" altLang="en-US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7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5" y="1056442"/>
            <a:ext cx="3879115" cy="2688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9524093" cy="410127"/>
          </a:xfrm>
        </p:spPr>
        <p:txBody>
          <a:bodyPr/>
          <a:lstStyle/>
          <a:p>
            <a:pPr algn="l"/>
            <a:r>
              <a:rPr lang="en-US" altLang="ko-KR" spc="-300" dirty="0">
                <a:latin typeface="+mn-ea"/>
                <a:ea typeface="+mn-ea"/>
              </a:rPr>
              <a:t>2-1. </a:t>
            </a:r>
            <a:r>
              <a:rPr lang="ko-KR" altLang="en-US" spc="-300" dirty="0" err="1">
                <a:latin typeface="+mn-ea"/>
                <a:ea typeface="+mn-ea"/>
              </a:rPr>
              <a:t>트래픽</a:t>
            </a:r>
            <a:r>
              <a:rPr lang="ko-KR" altLang="en-US" spc="-300" dirty="0">
                <a:latin typeface="+mn-ea"/>
                <a:ea typeface="+mn-ea"/>
              </a:rPr>
              <a:t> </a:t>
            </a:r>
            <a:r>
              <a:rPr lang="ko-KR" altLang="en-US" spc="-300" dirty="0" err="1">
                <a:latin typeface="+mn-ea"/>
                <a:ea typeface="+mn-ea"/>
              </a:rPr>
              <a:t>리포팅</a:t>
            </a:r>
            <a:r>
              <a:rPr lang="ko-KR" altLang="en-US" spc="-300" dirty="0">
                <a:latin typeface="+mn-ea"/>
                <a:ea typeface="+mn-ea"/>
              </a:rPr>
              <a:t> </a:t>
            </a:r>
            <a:r>
              <a:rPr lang="en-US" altLang="ko-KR" spc="-300" dirty="0">
                <a:latin typeface="+mn-ea"/>
                <a:ea typeface="+mn-ea"/>
              </a:rPr>
              <a:t>&gt; </a:t>
            </a:r>
            <a:r>
              <a:rPr lang="ko-KR" altLang="en-US" spc="-300" dirty="0" err="1">
                <a:latin typeface="+mn-ea"/>
                <a:ea typeface="+mn-ea"/>
              </a:rPr>
              <a:t>페이지별</a:t>
            </a:r>
            <a:r>
              <a:rPr lang="ko-KR" altLang="en-US" spc="-300" dirty="0">
                <a:latin typeface="+mn-ea"/>
                <a:ea typeface="+mn-ea"/>
              </a:rPr>
              <a:t> 방문사용자 수</a:t>
            </a:r>
            <a:r>
              <a:rPr lang="en-US" altLang="ko-KR" spc="-300" dirty="0">
                <a:latin typeface="+mn-ea"/>
                <a:ea typeface="+mn-ea"/>
              </a:rPr>
              <a:t>, </a:t>
            </a:r>
            <a:r>
              <a:rPr lang="ko-KR" altLang="en-US" spc="-300" dirty="0">
                <a:latin typeface="+mn-ea"/>
                <a:ea typeface="+mn-ea"/>
              </a:rPr>
              <a:t>평균 </a:t>
            </a:r>
            <a:r>
              <a:rPr lang="ko-KR" altLang="en-US" spc="-300" dirty="0" err="1">
                <a:latin typeface="+mn-ea"/>
                <a:ea typeface="+mn-ea"/>
              </a:rPr>
              <a:t>머문시간</a:t>
            </a:r>
            <a:r>
              <a:rPr lang="en-US" altLang="ko-KR" spc="-300" dirty="0">
                <a:latin typeface="+mn-ea"/>
                <a:ea typeface="+mn-ea"/>
              </a:rPr>
              <a:t>, </a:t>
            </a:r>
            <a:r>
              <a:rPr lang="ko-KR" altLang="en-US" spc="-300" dirty="0">
                <a:latin typeface="+mn-ea"/>
                <a:ea typeface="+mn-ea"/>
              </a:rPr>
              <a:t>페이지 </a:t>
            </a:r>
            <a:r>
              <a:rPr lang="ko-KR" altLang="en-US" spc="-300" dirty="0" err="1">
                <a:latin typeface="+mn-ea"/>
                <a:ea typeface="+mn-ea"/>
              </a:rPr>
              <a:t>이탈률</a:t>
            </a:r>
            <a:endParaRPr lang="ko-KR" altLang="en-US" spc="-3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4" y="3485714"/>
            <a:ext cx="6503437" cy="29960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3001165" y="5000118"/>
            <a:ext cx="413840" cy="15038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53913" y="5483470"/>
            <a:ext cx="490773" cy="11489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94480" y="5710333"/>
            <a:ext cx="971022" cy="199055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34779" y="5598367"/>
            <a:ext cx="409908" cy="118187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28544" y="6111860"/>
            <a:ext cx="195351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47204" y="546199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개별 </a:t>
            </a:r>
            <a:r>
              <a:rPr lang="ko-KR" altLang="en-US" sz="1200" b="1" dirty="0" err="1" smtClean="0"/>
              <a:t>검색어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639" y="1757574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57214" y="6111860"/>
            <a:ext cx="402476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43052" y="6111860"/>
            <a:ext cx="402476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9639" y="1904832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9639" y="2052090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9639" y="2199348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9639" y="2346606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9639" y="2493863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3881535" y="1805627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881535" y="1955472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881535" y="2100095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881535" y="2244718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881535" y="2389341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881535" y="2533963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7163" y="1714746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</a:t>
            </a:r>
          </a:p>
          <a:p>
            <a:r>
              <a:rPr lang="en-US" altLang="ko-KR" sz="900" dirty="0" smtClean="0"/>
              <a:t>/article/</a:t>
            </a:r>
          </a:p>
          <a:p>
            <a:r>
              <a:rPr lang="en-US" altLang="ko-KR" sz="900" dirty="0" smtClean="0"/>
              <a:t>/story/</a:t>
            </a:r>
          </a:p>
          <a:p>
            <a:r>
              <a:rPr lang="en-US" altLang="ko-KR" sz="900" dirty="0" smtClean="0"/>
              <a:t>/biz/</a:t>
            </a:r>
          </a:p>
          <a:p>
            <a:r>
              <a:rPr lang="en-US" altLang="ko-KR" sz="900" dirty="0" smtClean="0"/>
              <a:t>/about/</a:t>
            </a:r>
          </a:p>
          <a:p>
            <a:r>
              <a:rPr lang="en-US" altLang="ko-KR" sz="900" dirty="0" smtClean="0"/>
              <a:t>/</a:t>
            </a:r>
            <a:r>
              <a:rPr lang="en-US" altLang="ko-KR" sz="900" dirty="0" err="1" smtClean="0"/>
              <a:t>auth</a:t>
            </a:r>
            <a:r>
              <a:rPr lang="en-US" altLang="ko-KR" sz="900" dirty="0" smtClean="0"/>
              <a:t>/</a:t>
            </a:r>
            <a:endParaRPr lang="ko-KR" altLang="en-US" sz="9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022657" y="1805627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05022" y="1702306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C00000"/>
                </a:solidFill>
              </a:rPr>
              <a:t>데이터 확인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위치 주의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!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02837" y="1983928"/>
            <a:ext cx="4403164" cy="631957"/>
            <a:chOff x="5502837" y="1983928"/>
            <a:chExt cx="4403164" cy="6319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2837" y="1983928"/>
              <a:ext cx="4403164" cy="631957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8589373" y="2450439"/>
              <a:ext cx="195351" cy="110341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955488" y="2450439"/>
              <a:ext cx="288000" cy="110341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071208" y="2450439"/>
              <a:ext cx="288000" cy="110341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318692" y="2043768"/>
              <a:ext cx="587308" cy="179479"/>
            </a:xfrm>
            <a:prstGeom prst="roundRect">
              <a:avLst>
                <a:gd name="adj" fmla="val 9460"/>
              </a:avLst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0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도메인별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접속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현황</a:t>
            </a:r>
            <a:endParaRPr lang="ko-KR" altLang="en-US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19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7" y="1056441"/>
            <a:ext cx="3875214" cy="26855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err="1">
                <a:latin typeface="+mn-ea"/>
                <a:ea typeface="+mn-ea"/>
              </a:rPr>
              <a:t>도메인별</a:t>
            </a:r>
            <a:r>
              <a:rPr lang="ko-KR" altLang="en-US" spc="-150" dirty="0">
                <a:latin typeface="+mn-ea"/>
                <a:ea typeface="+mn-ea"/>
              </a:rPr>
              <a:t> 접속 현황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001165" y="5000118"/>
            <a:ext cx="413840" cy="15038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53913" y="5483470"/>
            <a:ext cx="490773" cy="11489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94480" y="5710333"/>
            <a:ext cx="971022" cy="199055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34779" y="5598367"/>
            <a:ext cx="409908" cy="118187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28544" y="6111860"/>
            <a:ext cx="195351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6104" y="5399793"/>
            <a:ext cx="6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story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639" y="1658047"/>
            <a:ext cx="396255" cy="13153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55786" y="1658047"/>
            <a:ext cx="359220" cy="13153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3" y="3485713"/>
            <a:ext cx="6503438" cy="28546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모서리가 둥근 직사각형 18"/>
          <p:cNvSpPr/>
          <p:nvPr/>
        </p:nvSpPr>
        <p:spPr>
          <a:xfrm>
            <a:off x="3028476" y="4837857"/>
            <a:ext cx="413840" cy="15038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41793" y="5178404"/>
            <a:ext cx="490773" cy="11489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22339" y="5561939"/>
            <a:ext cx="409908" cy="118187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18338" y="4803758"/>
            <a:ext cx="813025" cy="1511743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99672" y="4803758"/>
            <a:ext cx="173339" cy="1511743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300" dirty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3200" b="1" spc="-30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3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30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3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30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300" dirty="0">
                <a:solidFill>
                  <a:schemeClr val="bg1"/>
                </a:solidFill>
                <a:latin typeface="+mn-ea"/>
                <a:ea typeface="+mn-ea"/>
              </a:rPr>
              <a:t>게시물 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조회수 </a:t>
            </a:r>
            <a:r>
              <a:rPr lang="en-US" altLang="ko-KR" sz="3200" b="1" spc="-300" dirty="0">
                <a:solidFill>
                  <a:schemeClr val="bg1"/>
                </a:solidFill>
                <a:latin typeface="+mn-ea"/>
                <a:ea typeface="+mn-ea"/>
              </a:rPr>
              <a:t>Top10 </a:t>
            </a:r>
            <a:r>
              <a:rPr lang="ko-KR" altLang="en-US" sz="3200" b="1" spc="-300" dirty="0">
                <a:solidFill>
                  <a:schemeClr val="bg1"/>
                </a:solidFill>
                <a:latin typeface="+mn-ea"/>
                <a:ea typeface="+mn-ea"/>
              </a:rPr>
              <a:t>집계 </a:t>
            </a:r>
          </a:p>
        </p:txBody>
      </p:sp>
    </p:spTree>
    <p:extLst>
      <p:ext uri="{BB962C8B-B14F-4D97-AF65-F5344CB8AC3E}">
        <p14:creationId xmlns:p14="http://schemas.microsoft.com/office/powerpoint/2010/main" val="395429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8" y="1056441"/>
            <a:ext cx="3875216" cy="26855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게시물 </a:t>
            </a:r>
            <a:r>
              <a:rPr lang="ko-KR" altLang="en-US" spc="-150" dirty="0" smtClean="0">
                <a:latin typeface="+mn-ea"/>
                <a:ea typeface="+mn-ea"/>
              </a:rPr>
              <a:t>조회수 </a:t>
            </a:r>
            <a:r>
              <a:rPr lang="en-US" altLang="ko-KR" spc="-150" dirty="0">
                <a:latin typeface="+mn-ea"/>
                <a:ea typeface="+mn-ea"/>
              </a:rPr>
              <a:t>Top10 </a:t>
            </a:r>
            <a:r>
              <a:rPr lang="ko-KR" altLang="en-US" spc="-150" dirty="0">
                <a:latin typeface="+mn-ea"/>
                <a:ea typeface="+mn-ea"/>
              </a:rPr>
              <a:t>집계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565218" y="1483876"/>
            <a:ext cx="285213" cy="905606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0431" y="1483876"/>
            <a:ext cx="285213" cy="905606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  <a:endCxn id="22" idx="0"/>
          </p:cNvCxnSpPr>
          <p:nvPr/>
        </p:nvCxnSpPr>
        <p:spPr>
          <a:xfrm flipH="1">
            <a:off x="3146903" y="2389482"/>
            <a:ext cx="560922" cy="2952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80695" y="2684742"/>
            <a:ext cx="13324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2014.06.13 ~ 2019.12.31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b="1" dirty="0" smtClean="0"/>
              <a:t>“</a:t>
            </a:r>
            <a:r>
              <a:rPr lang="ko-KR" altLang="en-US" sz="900" b="1" dirty="0" smtClean="0"/>
              <a:t>전체 기간</a:t>
            </a:r>
            <a:r>
              <a:rPr lang="en-US" altLang="ko-KR" sz="900" b="1" dirty="0" smtClean="0"/>
              <a:t>”</a:t>
            </a:r>
            <a:endParaRPr lang="ko-KR" altLang="en-US" sz="900" b="1" dirty="0"/>
          </a:p>
        </p:txBody>
      </p:sp>
      <p:cxnSp>
        <p:nvCxnSpPr>
          <p:cNvPr id="23" name="직선 화살표 연결선 22"/>
          <p:cNvCxnSpPr>
            <a:stCxn id="20" idx="2"/>
            <a:endCxn id="25" idx="0"/>
          </p:cNvCxnSpPr>
          <p:nvPr/>
        </p:nvCxnSpPr>
        <p:spPr>
          <a:xfrm>
            <a:off x="3993038" y="2389482"/>
            <a:ext cx="576854" cy="2952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3684" y="2684742"/>
            <a:ext cx="13324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2019.12.01 ~ 2019.12.31</a:t>
            </a:r>
          </a:p>
          <a:p>
            <a:endParaRPr lang="en-US" altLang="ko-KR" sz="900" dirty="0"/>
          </a:p>
          <a:p>
            <a:pPr algn="ctr"/>
            <a:r>
              <a:rPr lang="ko-KR" altLang="en-US" sz="900" b="1" dirty="0" smtClean="0"/>
              <a:t>“해당 한달 </a:t>
            </a:r>
            <a:r>
              <a:rPr lang="ko-KR" altLang="en-US" sz="900" b="1" dirty="0"/>
              <a:t>기간</a:t>
            </a:r>
            <a:r>
              <a:rPr lang="ko-KR" altLang="en-US" sz="900" b="1" dirty="0" smtClean="0"/>
              <a:t>”</a:t>
            </a:r>
            <a:endParaRPr lang="ko-KR" altLang="en-US" sz="9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569029" y="2884474"/>
            <a:ext cx="11263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988054" y="2884474"/>
            <a:ext cx="11263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9" y="3485713"/>
            <a:ext cx="6503438" cy="29794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01981" y="5000118"/>
            <a:ext cx="413840" cy="15038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4729" y="5483470"/>
            <a:ext cx="490773" cy="11489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15414" y="5716554"/>
            <a:ext cx="169092" cy="180393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5595" y="5598367"/>
            <a:ext cx="409908" cy="118187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35051" y="4006471"/>
            <a:ext cx="971022" cy="167423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59778" y="2706763"/>
            <a:ext cx="2788762" cy="444905"/>
          </a:xfrm>
          <a:prstGeom prst="roundRect">
            <a:avLst>
              <a:gd name="adj" fmla="val 946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stCxn id="36" idx="2"/>
          </p:cNvCxnSpPr>
          <p:nvPr/>
        </p:nvCxnSpPr>
        <p:spPr>
          <a:xfrm flipH="1">
            <a:off x="3850431" y="3151668"/>
            <a:ext cx="3728" cy="93851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3850431" y="4090182"/>
            <a:ext cx="1784621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rcRect r="52590"/>
          <a:stretch/>
        </p:blipFill>
        <p:spPr>
          <a:xfrm>
            <a:off x="6048246" y="4931692"/>
            <a:ext cx="3646278" cy="17501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4" name="타원 43"/>
          <p:cNvSpPr/>
          <p:nvPr/>
        </p:nvSpPr>
        <p:spPr>
          <a:xfrm>
            <a:off x="5535707" y="3895361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34173" y="5624761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110276" y="5173267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47319" y="1034175"/>
            <a:ext cx="3831517" cy="202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/>
              <a:t>2020.11</a:t>
            </a:r>
            <a:r>
              <a:rPr lang="ko-KR" altLang="en-US" sz="1050" dirty="0" smtClean="0"/>
              <a:t>월부터 해당월에 게시한 게시물 조회수 집계 추가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해당월에 등록한 게시물의 조회수 집계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예</a:t>
            </a:r>
            <a:r>
              <a:rPr lang="en-US" altLang="ko-KR" sz="1050" dirty="0" smtClean="0"/>
              <a:t>) 11</a:t>
            </a:r>
            <a:r>
              <a:rPr lang="ko-KR" altLang="en-US" sz="1050" dirty="0" smtClean="0"/>
              <a:t>월에 등록한 게시물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개의 </a:t>
            </a:r>
            <a:r>
              <a:rPr lang="en-US" altLang="ko-KR" sz="1050" dirty="0" smtClean="0"/>
              <a:t>11</a:t>
            </a:r>
            <a:r>
              <a:rPr lang="ko-KR" altLang="en-US" sz="1050" dirty="0" smtClean="0"/>
              <a:t>월 조회수 집계</a:t>
            </a: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267" y="1912638"/>
            <a:ext cx="3285160" cy="10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2-2. </a:t>
            </a:r>
            <a:r>
              <a:rPr lang="en-US" altLang="ko-KR" sz="3200" b="1" spc="-300" dirty="0">
                <a:solidFill>
                  <a:schemeClr val="bg1"/>
                </a:solidFill>
                <a:latin typeface="+mn-ea"/>
                <a:ea typeface="+mn-ea"/>
              </a:rPr>
              <a:t>Outbound 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현황 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300" dirty="0">
                <a:solidFill>
                  <a:schemeClr val="bg1"/>
                </a:solidFill>
                <a:latin typeface="+mn-ea"/>
                <a:ea typeface="+mn-ea"/>
              </a:rPr>
              <a:t>메트라이프생명</a:t>
            </a:r>
          </a:p>
        </p:txBody>
      </p:sp>
    </p:spTree>
    <p:extLst>
      <p:ext uri="{BB962C8B-B14F-4D97-AF65-F5344CB8AC3E}">
        <p14:creationId xmlns:p14="http://schemas.microsoft.com/office/powerpoint/2010/main" val="148743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5" y="877367"/>
            <a:ext cx="3708171" cy="24868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2-2. </a:t>
            </a:r>
            <a:r>
              <a:rPr lang="en-US" altLang="ko-KR" spc="-150" dirty="0">
                <a:latin typeface="+mn-ea"/>
                <a:ea typeface="+mn-ea"/>
              </a:rPr>
              <a:t>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메트라이프생명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1895" y="1617134"/>
            <a:ext cx="3685201" cy="88900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59" y="934573"/>
            <a:ext cx="3829050" cy="881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59" y="1891903"/>
            <a:ext cx="1875403" cy="142507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138430" y="1064422"/>
            <a:ext cx="1490038" cy="28263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0832" y="2343361"/>
            <a:ext cx="1168400" cy="199322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28340" y="988446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40386" y="2254309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07284" y="3440242"/>
            <a:ext cx="6197600" cy="3314506"/>
            <a:chOff x="4079668" y="3726672"/>
            <a:chExt cx="5640065" cy="29521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668" y="3726672"/>
              <a:ext cx="5640065" cy="295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8471558" y="4021581"/>
              <a:ext cx="345417" cy="135651"/>
            </a:xfrm>
            <a:prstGeom prst="roundRect">
              <a:avLst/>
            </a:prstGeom>
            <a:solidFill>
              <a:srgbClr val="FF0000">
                <a:alpha val="3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079668" y="5121678"/>
              <a:ext cx="550689" cy="154672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06457" y="5896907"/>
              <a:ext cx="281565" cy="136210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423436" y="6151655"/>
              <a:ext cx="324000" cy="130269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241335" y="6486852"/>
              <a:ext cx="1351101" cy="191920"/>
            </a:xfrm>
            <a:prstGeom prst="roundRect">
              <a:avLst>
                <a:gd name="adj" fmla="val 9460"/>
              </a:avLst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097956" y="5879973"/>
              <a:ext cx="324000" cy="130269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28479" y="1310404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8479" y="144308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ko-KR" altLang="en-US" spc="-150" dirty="0" smtClean="0">
                <a:latin typeface="+mn-ea"/>
                <a:ea typeface="+mn-ea"/>
              </a:rPr>
              <a:t>꼭 먼저 확인하세요</a:t>
            </a:r>
            <a:r>
              <a:rPr lang="en-US" altLang="ko-KR" spc="-150" dirty="0" smtClean="0">
                <a:latin typeface="+mn-ea"/>
                <a:ea typeface="+mn-ea"/>
              </a:rPr>
              <a:t>!</a:t>
            </a:r>
            <a:endParaRPr lang="ko-KR" altLang="en-US" spc="-15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60" y="1924508"/>
            <a:ext cx="3863521" cy="6610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66" y="2976811"/>
            <a:ext cx="5556826" cy="214258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09195" y="2008146"/>
            <a:ext cx="247997" cy="152938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40421" y="2177143"/>
            <a:ext cx="1966061" cy="242596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74161" y="4052940"/>
            <a:ext cx="1132321" cy="301345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74228" y="4426164"/>
            <a:ext cx="983030" cy="301345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5" y="877367"/>
            <a:ext cx="3708171" cy="24868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</a:rPr>
              <a:t>2-2. </a:t>
            </a:r>
            <a:r>
              <a:rPr lang="en-US" altLang="ko-KR" spc="-150" dirty="0">
                <a:latin typeface="+mn-ea"/>
              </a:rPr>
              <a:t>Outbound </a:t>
            </a:r>
            <a:r>
              <a:rPr lang="ko-KR" altLang="en-US" spc="-150" dirty="0">
                <a:latin typeface="+mn-ea"/>
              </a:rPr>
              <a:t>현황 </a:t>
            </a:r>
            <a:r>
              <a:rPr lang="en-US" altLang="ko-KR" spc="-150" dirty="0">
                <a:latin typeface="+mn-ea"/>
              </a:rPr>
              <a:t>&gt; </a:t>
            </a:r>
            <a:r>
              <a:rPr lang="ko-KR" altLang="en-US" spc="-150" dirty="0">
                <a:latin typeface="+mn-ea"/>
              </a:rPr>
              <a:t>메트라이프생명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1895" y="2540401"/>
            <a:ext cx="3685201" cy="88900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45012" y="4478694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2-2. </a:t>
            </a:r>
            <a:r>
              <a:rPr lang="en-US" altLang="ko-KR" b="1" spc="-150" dirty="0">
                <a:latin typeface="+mn-ea"/>
              </a:rPr>
              <a:t>Outbound </a:t>
            </a:r>
            <a:r>
              <a:rPr lang="ko-KR" altLang="en-US" b="1" spc="-150" dirty="0">
                <a:latin typeface="+mn-ea"/>
              </a:rPr>
              <a:t>현황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 smtClean="0">
                <a:latin typeface="+mn-ea"/>
              </a:rPr>
              <a:t>메트라이프생명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19)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모두 더한 값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일부터 말일까지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2-2. </a:t>
            </a:r>
            <a:r>
              <a:rPr lang="en-US" altLang="ko-KR" sz="3200" b="1" spc="-300" dirty="0">
                <a:solidFill>
                  <a:schemeClr val="bg1"/>
                </a:solidFill>
                <a:latin typeface="+mn-ea"/>
                <a:ea typeface="+mn-ea"/>
              </a:rPr>
              <a:t>Outbound 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현황 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300" dirty="0">
                <a:solidFill>
                  <a:schemeClr val="bg1"/>
                </a:solidFill>
                <a:latin typeface="+mn-ea"/>
                <a:ea typeface="+mn-ea"/>
              </a:rPr>
              <a:t>메트라이프재무건강</a:t>
            </a:r>
          </a:p>
        </p:txBody>
      </p:sp>
    </p:spTree>
    <p:extLst>
      <p:ext uri="{BB962C8B-B14F-4D97-AF65-F5344CB8AC3E}">
        <p14:creationId xmlns:p14="http://schemas.microsoft.com/office/powerpoint/2010/main" val="391902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0" y="847553"/>
            <a:ext cx="3780318" cy="25052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2-2. 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메트라이프재무건강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31895" y="1617134"/>
            <a:ext cx="3685201" cy="88900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29" y="875752"/>
            <a:ext cx="1783821" cy="139015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4493697" y="889392"/>
            <a:ext cx="1719858" cy="1354274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379383" y="808808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829" y="2517154"/>
            <a:ext cx="3285572" cy="899284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763269" y="3204686"/>
            <a:ext cx="973665" cy="209641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682823" y="311563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9383" y="3694174"/>
            <a:ext cx="295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①과 위의 ②</a:t>
            </a:r>
            <a:r>
              <a:rPr lang="ko-KR" altLang="en-US" sz="1400" b="1" dirty="0" err="1" smtClean="0"/>
              <a:t>를</a:t>
            </a:r>
            <a:r>
              <a:rPr lang="ko-KR" altLang="en-US" sz="1400" b="1" dirty="0" smtClean="0"/>
              <a:t> 더한 값을 기입</a:t>
            </a:r>
            <a:endParaRPr lang="ko-KR" altLang="en-US" sz="1400" b="1" dirty="0"/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flipH="1" flipV="1">
            <a:off x="2910106" y="2506135"/>
            <a:ext cx="1469277" cy="1341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28479" y="1310404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8479" y="1443085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2-2. 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메트라이프재무건강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131093" y="2947505"/>
            <a:ext cx="6554774" cy="3577120"/>
            <a:chOff x="3131093" y="2947505"/>
            <a:chExt cx="6155267" cy="3231302"/>
          </a:xfrm>
        </p:grpSpPr>
        <p:grpSp>
          <p:nvGrpSpPr>
            <p:cNvPr id="19" name="그룹 18"/>
            <p:cNvGrpSpPr/>
            <p:nvPr/>
          </p:nvGrpSpPr>
          <p:grpSpPr>
            <a:xfrm>
              <a:off x="3131093" y="2947505"/>
              <a:ext cx="6155267" cy="3231302"/>
              <a:chOff x="3581401" y="3485520"/>
              <a:chExt cx="6155267" cy="3231302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81401" y="3485520"/>
                <a:ext cx="6155267" cy="32313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978" y="3495284"/>
                <a:ext cx="1837266" cy="238516"/>
              </a:xfrm>
              <a:prstGeom prst="rect">
                <a:avLst/>
              </a:prstGeom>
            </p:spPr>
          </p:pic>
        </p:grpSp>
        <p:sp>
          <p:nvSpPr>
            <p:cNvPr id="24" name="모서리가 둥근 직사각형 23"/>
            <p:cNvSpPr/>
            <p:nvPr/>
          </p:nvSpPr>
          <p:spPr>
            <a:xfrm>
              <a:off x="3184013" y="4517286"/>
              <a:ext cx="550689" cy="154672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410802" y="5351784"/>
              <a:ext cx="281565" cy="136210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480702" y="5627587"/>
              <a:ext cx="372172" cy="123189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359792" y="4390002"/>
              <a:ext cx="4837642" cy="863080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430062" y="5978420"/>
              <a:ext cx="1351101" cy="191920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970450" y="3269273"/>
              <a:ext cx="345417" cy="135651"/>
            </a:xfrm>
            <a:prstGeom prst="roundRect">
              <a:avLst/>
            </a:prstGeom>
            <a:solidFill>
              <a:srgbClr val="FF0000">
                <a:alpha val="3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363774" y="5320667"/>
              <a:ext cx="324000" cy="130269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25472" y="990348"/>
            <a:ext cx="4095727" cy="1228839"/>
            <a:chOff x="425473" y="990349"/>
            <a:chExt cx="3285572" cy="899284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73" y="990349"/>
              <a:ext cx="3285572" cy="899284"/>
            </a:xfrm>
            <a:prstGeom prst="rect">
              <a:avLst/>
            </a:prstGeom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2728913" y="1677881"/>
              <a:ext cx="973665" cy="209641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2648467" y="1588830"/>
              <a:ext cx="160892" cy="14626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3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2-2. 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메트라이프재무건강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1" y="875752"/>
            <a:ext cx="1783821" cy="139015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546209" y="889392"/>
            <a:ext cx="1719858" cy="1354274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31895" y="808808"/>
            <a:ext cx="160892" cy="1462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895" y="2632105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 smtClean="0">
                <a:solidFill>
                  <a:schemeClr val="accent5"/>
                </a:solidFill>
                <a:latin typeface="+mn-ea"/>
              </a:rPr>
              <a:t>메트라이프재단 재무건강 진단</a:t>
            </a:r>
            <a:r>
              <a:rPr lang="ko-KR" altLang="en-US" sz="1200" b="1" spc="-150" dirty="0" smtClean="0">
                <a:latin typeface="+mn-ea"/>
              </a:rPr>
              <a:t> </a:t>
            </a:r>
            <a:r>
              <a:rPr lang="en-US" altLang="ko-KR" sz="1200" b="1" spc="-150" dirty="0" smtClean="0">
                <a:latin typeface="+mn-ea"/>
              </a:rPr>
              <a:t>&gt; </a:t>
            </a:r>
            <a:r>
              <a:rPr lang="ko-KR" altLang="en-US" sz="1200" b="1" spc="-150" dirty="0" smtClean="0">
                <a:latin typeface="+mn-ea"/>
              </a:rPr>
              <a:t>특정 </a:t>
            </a:r>
            <a:r>
              <a:rPr lang="en-US" altLang="ko-KR" sz="1200" b="1" spc="-150" dirty="0" smtClean="0">
                <a:latin typeface="+mn-ea"/>
              </a:rPr>
              <a:t>IP </a:t>
            </a:r>
            <a:r>
              <a:rPr lang="ko-KR" altLang="en-US" sz="1200" b="1" spc="-150" dirty="0" smtClean="0">
                <a:latin typeface="+mn-ea"/>
              </a:rPr>
              <a:t>액세스 제외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00225" y="2953800"/>
            <a:ext cx="6613375" cy="3264930"/>
            <a:chOff x="600225" y="3766600"/>
            <a:chExt cx="5801383" cy="2970263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rcRect b="4062"/>
            <a:stretch/>
          </p:blipFill>
          <p:spPr>
            <a:xfrm>
              <a:off x="600225" y="3766600"/>
              <a:ext cx="5801383" cy="2970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모서리가 둥근 직사각형 33"/>
            <p:cNvSpPr/>
            <p:nvPr/>
          </p:nvSpPr>
          <p:spPr>
            <a:xfrm>
              <a:off x="628774" y="4922757"/>
              <a:ext cx="550689" cy="154672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10080" y="5633485"/>
              <a:ext cx="281565" cy="136210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74113" y="5773163"/>
              <a:ext cx="372172" cy="123189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1835312" y="6053748"/>
            <a:ext cx="603088" cy="164982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37254" y="3448296"/>
            <a:ext cx="5420482" cy="3007304"/>
            <a:chOff x="4053622" y="3251194"/>
            <a:chExt cx="5420482" cy="3007304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3622" y="3251194"/>
              <a:ext cx="5420482" cy="30073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8340439" y="3519768"/>
              <a:ext cx="345417" cy="135651"/>
            </a:xfrm>
            <a:prstGeom prst="roundRect">
              <a:avLst/>
            </a:prstGeom>
            <a:solidFill>
              <a:srgbClr val="FF0000">
                <a:alpha val="3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118379" y="6109266"/>
              <a:ext cx="921700" cy="123189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꺾인 연결선 46"/>
          <p:cNvCxnSpPr>
            <a:stCxn id="38" idx="2"/>
            <a:endCxn id="42" idx="1"/>
          </p:cNvCxnSpPr>
          <p:nvPr/>
        </p:nvCxnSpPr>
        <p:spPr>
          <a:xfrm rot="16200000" flipH="1">
            <a:off x="3594817" y="4760768"/>
            <a:ext cx="149233" cy="306515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69433" y="2656872"/>
            <a:ext cx="2104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* GA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재무건강 계정으로 변경해야 함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0" y="847553"/>
            <a:ext cx="3780318" cy="25052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2-2. 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메트라이프재무건강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31895" y="2501901"/>
            <a:ext cx="3685201" cy="88900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6946" y="4478694"/>
            <a:ext cx="5450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2-2. </a:t>
            </a:r>
            <a:r>
              <a:rPr lang="en-US" altLang="ko-KR" b="1" spc="-150" dirty="0">
                <a:latin typeface="+mn-ea"/>
              </a:rPr>
              <a:t>Outbound </a:t>
            </a:r>
            <a:r>
              <a:rPr lang="ko-KR" altLang="en-US" b="1" spc="-150" dirty="0">
                <a:latin typeface="+mn-ea"/>
              </a:rPr>
              <a:t>현황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 smtClean="0">
                <a:latin typeface="+mn-ea"/>
              </a:rPr>
              <a:t>메트라이프재무건강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22)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모두 더한 값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일부터 말일까지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3380" y="2857476"/>
            <a:ext cx="31998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 smtClean="0">
                <a:solidFill>
                  <a:srgbClr val="0061A0"/>
                </a:solidFill>
              </a:rPr>
              <a:t>THANK YOU</a:t>
            </a:r>
          </a:p>
          <a:p>
            <a:pPr algn="ctr"/>
            <a:r>
              <a:rPr lang="en-US" altLang="ko-KR" sz="2000" spc="-150" dirty="0" smtClean="0">
                <a:solidFill>
                  <a:srgbClr val="0061A0"/>
                </a:solidFill>
              </a:rPr>
              <a:t>End of Document</a:t>
            </a:r>
            <a:endParaRPr lang="ko-KR" altLang="en-US" sz="2000" spc="-150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일별 접속 현황 </a:t>
            </a:r>
          </a:p>
        </p:txBody>
      </p:sp>
    </p:spTree>
    <p:extLst>
      <p:ext uri="{BB962C8B-B14F-4D97-AF65-F5344CB8AC3E}">
        <p14:creationId xmlns:p14="http://schemas.microsoft.com/office/powerpoint/2010/main" val="2837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일별 접속 현황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1053671"/>
            <a:ext cx="3883115" cy="26910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4" y="3485714"/>
            <a:ext cx="6503437" cy="31421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3001164" y="4654063"/>
            <a:ext cx="550689" cy="154672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70288" y="4821175"/>
            <a:ext cx="206921" cy="130269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25359" y="3820529"/>
            <a:ext cx="345417" cy="135651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99595" y="4685524"/>
            <a:ext cx="5180781" cy="86308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월별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접속 현황 </a:t>
            </a:r>
          </a:p>
        </p:txBody>
      </p:sp>
    </p:spTree>
    <p:extLst>
      <p:ext uri="{BB962C8B-B14F-4D97-AF65-F5344CB8AC3E}">
        <p14:creationId xmlns:p14="http://schemas.microsoft.com/office/powerpoint/2010/main" val="307341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1056443"/>
            <a:ext cx="3879115" cy="26882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smtClean="0">
                <a:latin typeface="+mn-ea"/>
                <a:ea typeface="+mn-ea"/>
              </a:rPr>
              <a:t>월별 </a:t>
            </a:r>
            <a:r>
              <a:rPr lang="ko-KR" altLang="en-US" spc="-150" dirty="0">
                <a:latin typeface="+mn-ea"/>
                <a:ea typeface="+mn-ea"/>
              </a:rPr>
              <a:t>접속 현황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5012" y="4478694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+mn-ea"/>
              </a:rPr>
              <a:t>2-1. </a:t>
            </a:r>
            <a:r>
              <a:rPr lang="ko-KR" altLang="en-US" b="1" spc="-150" dirty="0" err="1">
                <a:latin typeface="+mn-ea"/>
              </a:rPr>
              <a:t>트래픽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ko-KR" altLang="en-US" b="1" spc="-150" dirty="0" err="1">
                <a:latin typeface="+mn-ea"/>
              </a:rPr>
              <a:t>리포팅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>
                <a:latin typeface="+mn-ea"/>
              </a:rPr>
              <a:t>일별 접속 </a:t>
            </a:r>
            <a:r>
              <a:rPr lang="ko-KR" altLang="en-US" b="1" spc="-150" dirty="0" smtClean="0">
                <a:latin typeface="+mn-ea"/>
              </a:rPr>
              <a:t>현황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4)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모두 더한 값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일부터 말일까지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메뉴별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조회수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방문수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endParaRPr lang="ko-KR" altLang="en-US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03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err="1">
                <a:latin typeface="+mn-ea"/>
                <a:ea typeface="+mn-ea"/>
              </a:rPr>
              <a:t>메뉴별</a:t>
            </a:r>
            <a:r>
              <a:rPr lang="ko-KR" altLang="en-US" spc="-150" dirty="0">
                <a:latin typeface="+mn-ea"/>
                <a:ea typeface="+mn-ea"/>
              </a:rPr>
              <a:t> 조회수</a:t>
            </a:r>
            <a:r>
              <a:rPr lang="en-US" altLang="ko-KR" spc="-150" dirty="0">
                <a:latin typeface="+mn-ea"/>
                <a:ea typeface="+mn-ea"/>
              </a:rPr>
              <a:t>(</a:t>
            </a:r>
            <a:r>
              <a:rPr lang="ko-KR" altLang="en-US" spc="-150" dirty="0">
                <a:latin typeface="+mn-ea"/>
                <a:ea typeface="+mn-ea"/>
              </a:rPr>
              <a:t>방문수</a:t>
            </a:r>
            <a:r>
              <a:rPr lang="en-US" altLang="ko-KR" spc="-150" dirty="0">
                <a:latin typeface="+mn-ea"/>
                <a:ea typeface="+mn-ea"/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6" y="1056443"/>
            <a:ext cx="3879115" cy="26882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4" y="3485714"/>
            <a:ext cx="6503437" cy="29960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3001165" y="5000118"/>
            <a:ext cx="413840" cy="15038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53913" y="5483470"/>
            <a:ext cx="490773" cy="11489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94480" y="5710333"/>
            <a:ext cx="971022" cy="199055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34779" y="5598367"/>
            <a:ext cx="409908" cy="118187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28544" y="6111860"/>
            <a:ext cx="195351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6104" y="5399793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/story/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4912" y="2472922"/>
            <a:ext cx="526884" cy="948302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  <a:ea typeface="+mn-ea"/>
              </a:rPr>
              <a:t>2-1.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err="1">
                <a:latin typeface="+mn-ea"/>
                <a:ea typeface="+mn-ea"/>
              </a:rPr>
              <a:t>메뉴별</a:t>
            </a:r>
            <a:r>
              <a:rPr lang="ko-KR" altLang="en-US" spc="-150" dirty="0">
                <a:latin typeface="+mn-ea"/>
                <a:ea typeface="+mn-ea"/>
              </a:rPr>
              <a:t> 조회수</a:t>
            </a:r>
            <a:r>
              <a:rPr lang="en-US" altLang="ko-KR" spc="-150" dirty="0">
                <a:latin typeface="+mn-ea"/>
                <a:ea typeface="+mn-ea"/>
              </a:rPr>
              <a:t>(</a:t>
            </a:r>
            <a:r>
              <a:rPr lang="ko-KR" altLang="en-US" spc="-150" dirty="0">
                <a:latin typeface="+mn-ea"/>
                <a:ea typeface="+mn-ea"/>
              </a:rPr>
              <a:t>방문수</a:t>
            </a:r>
            <a:r>
              <a:rPr lang="en-US" altLang="ko-KR" spc="-150" dirty="0">
                <a:latin typeface="+mn-ea"/>
                <a:ea typeface="+mn-ea"/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6" y="1056443"/>
            <a:ext cx="3879115" cy="268824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743564" y="1701590"/>
            <a:ext cx="526884" cy="1738295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3" y="3485243"/>
            <a:ext cx="6503438" cy="2989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7594480" y="5710333"/>
            <a:ext cx="971022" cy="199055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28544" y="6111860"/>
            <a:ext cx="195351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6104" y="539979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/biz/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1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3395</TotalTime>
  <Words>370</Words>
  <Application>Microsoft Office PowerPoint</Application>
  <PresentationFormat>A4 용지(210x297mm)</PresentationFormat>
  <Paragraphs>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나눔고딕</vt:lpstr>
      <vt:lpstr>맑은 고딕</vt:lpstr>
      <vt:lpstr>Arial</vt:lpstr>
      <vt:lpstr>Calibri</vt:lpstr>
      <vt:lpstr>Calibri Light</vt:lpstr>
      <vt:lpstr>Tahoma</vt:lpstr>
      <vt:lpstr>Office 테마</vt:lpstr>
      <vt:lpstr>PowerPoint 프레젠테이션</vt:lpstr>
      <vt:lpstr>꼭 먼저 확인하세요!</vt:lpstr>
      <vt:lpstr>PowerPoint 프레젠테이션</vt:lpstr>
      <vt:lpstr>2-1. 트래픽 리포팅 &gt; 일별 접속 현황 </vt:lpstr>
      <vt:lpstr>PowerPoint 프레젠테이션</vt:lpstr>
      <vt:lpstr>2-1. 트래픽 리포팅 &gt; 월별 접속 현황 </vt:lpstr>
      <vt:lpstr>PowerPoint 프레젠테이션</vt:lpstr>
      <vt:lpstr>2-1. 트래픽 리포팅 &gt; 메뉴별 조회수(방문수) </vt:lpstr>
      <vt:lpstr>2-1. 트래픽 리포팅 &gt; 메뉴별 조회수(방문수) </vt:lpstr>
      <vt:lpstr>2-1. 트래픽 리포팅 &gt; 메뉴별 조회수(방문수) </vt:lpstr>
      <vt:lpstr>2-1. 트래픽 리포팅 &gt; 메뉴별 조회수(방문수) </vt:lpstr>
      <vt:lpstr>PowerPoint 프레젠테이션</vt:lpstr>
      <vt:lpstr>2-1. 트래픽 리포팅 &gt; 페이지별 방문사용자 수, 평균 머문시간, 페이지 이탈률</vt:lpstr>
      <vt:lpstr>PowerPoint 프레젠테이션</vt:lpstr>
      <vt:lpstr>2-1. 트래픽 리포팅 &gt; 도메인별 접속 현황</vt:lpstr>
      <vt:lpstr>PowerPoint 프레젠테이션</vt:lpstr>
      <vt:lpstr>2-1. 트래픽 리포팅 &gt; 게시물 조회수 Top10 집계 </vt:lpstr>
      <vt:lpstr>PowerPoint 프레젠테이션</vt:lpstr>
      <vt:lpstr>2-2. Outbound 현황 &gt; 메트라이프생명</vt:lpstr>
      <vt:lpstr>2-2. Outbound 현황 &gt; 메트라이프생명</vt:lpstr>
      <vt:lpstr>PowerPoint 프레젠테이션</vt:lpstr>
      <vt:lpstr>2-2. Outbound 현황 &gt; 메트라이프재무건강</vt:lpstr>
      <vt:lpstr>2-2. Outbound 현황 &gt; 메트라이프재무건강</vt:lpstr>
      <vt:lpstr>2-2. Outbound 현황 &gt; 메트라이프재무건강</vt:lpstr>
      <vt:lpstr>2-2. Outbound 현황 &gt; 메트라이프재무건강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gilsuk kim</dc:creator>
  <cp:lastModifiedBy>MZ01-YOONHD</cp:lastModifiedBy>
  <cp:revision>220</cp:revision>
  <dcterms:created xsi:type="dcterms:W3CDTF">2018-03-01T02:25:05Z</dcterms:created>
  <dcterms:modified xsi:type="dcterms:W3CDTF">2022-01-05T01:41:03Z</dcterms:modified>
</cp:coreProperties>
</file>