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99" r:id="rId4"/>
    <p:sldId id="300" r:id="rId5"/>
    <p:sldId id="301" r:id="rId6"/>
    <p:sldId id="298" r:id="rId7"/>
    <p:sldId id="295" r:id="rId8"/>
    <p:sldId id="296" r:id="rId9"/>
    <p:sldId id="272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42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A0"/>
    <a:srgbClr val="238E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790" y="96"/>
      </p:cViewPr>
      <p:guideLst>
        <p:guide orient="horz" pos="4110"/>
        <p:guide pos="3120"/>
        <p:guide orient="horz" pos="1457"/>
        <p:guide orient="horz" pos="142"/>
        <p:guide pos="42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81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39A4-9D49-4D61-AC06-0C763BB403B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BF46E-E29E-41D1-BE8D-7CADDB706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Life Foundation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" y="407835"/>
            <a:ext cx="2586283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1" y="5671588"/>
            <a:ext cx="9905999" cy="1188000"/>
            <a:chOff x="1" y="5671588"/>
            <a:chExt cx="9905999" cy="1188000"/>
          </a:xfrm>
        </p:grpSpPr>
        <p:sp>
          <p:nvSpPr>
            <p:cNvPr id="5" name="직사각형 4"/>
            <p:cNvSpPr/>
            <p:nvPr/>
          </p:nvSpPr>
          <p:spPr>
            <a:xfrm>
              <a:off x="1" y="5671588"/>
              <a:ext cx="9905999" cy="1188000"/>
            </a:xfrm>
            <a:prstGeom prst="rect">
              <a:avLst/>
            </a:prstGeom>
            <a:solidFill>
              <a:srgbClr val="0061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" name="그림 5" descr="메가존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950" y="5995588"/>
              <a:ext cx="66549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53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"/>
            <a:ext cx="9906000" cy="792000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31612" y="285613"/>
            <a:ext cx="8543925" cy="410127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egazone copy_1"/>
          <p:cNvPicPr>
            <a:picLocks noChangeAspect="1" noChangeArrowheads="1"/>
          </p:cNvPicPr>
          <p:nvPr userDrawn="1"/>
        </p:nvPicPr>
        <p:blipFill rotWithShape="1">
          <a:blip r:embed="rId2" cstate="print">
            <a:biLevel thresh="25000"/>
          </a:blip>
          <a:srcRect t="31754"/>
          <a:stretch/>
        </p:blipFill>
        <p:spPr bwMode="auto">
          <a:xfrm>
            <a:off x="4211441" y="6291617"/>
            <a:ext cx="1612351" cy="2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4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5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healthindex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finhealthindex.org/indexfh/admin/inde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provision/?authuser=0#/provi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x.megazon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oundation@metlife.co.kr" TargetMode="External"/><Relationship Id="rId2" Type="http://schemas.openxmlformats.org/officeDocument/2006/relationships/hyperlink" Target="https://analytics.google.com/analytics/web/provision/?authuser=0#/pro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icho@mz.co.kr" TargetMode="External"/><Relationship Id="rId7" Type="http://schemas.openxmlformats.org/officeDocument/2006/relationships/hyperlink" Target="mailto:sangyoon@mz.co.kr" TargetMode="External"/><Relationship Id="rId2" Type="http://schemas.openxmlformats.org/officeDocument/2006/relationships/hyperlink" Target="mailto:juno@mz.co.k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gpyo@mz.co.kr" TargetMode="External"/><Relationship Id="rId5" Type="http://schemas.openxmlformats.org/officeDocument/2006/relationships/hyperlink" Target="mailto:hslee@mz.co.kr" TargetMode="External"/><Relationship Id="rId4" Type="http://schemas.openxmlformats.org/officeDocument/2006/relationships/hyperlink" Target="mailto:kjy@mz.co.k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ho-rong.park@metlife.com" TargetMode="External"/><Relationship Id="rId2" Type="http://schemas.openxmlformats.org/officeDocument/2006/relationships/hyperlink" Target="mailto:ae-kyung.hwang@metlif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015" y="1641788"/>
            <a:ext cx="618310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메트라이프코리아재단</a:t>
            </a:r>
            <a:endParaRPr lang="en-US" altLang="ko-KR" sz="3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재무건강 사이트 유지보수 운영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인수인계 가이드</a:t>
            </a:r>
            <a:endParaRPr lang="en-US" altLang="ko-KR" sz="3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917" y="4894866"/>
            <a:ext cx="20168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작성일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2020-11-17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작성자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DSG </a:t>
            </a:r>
            <a:r>
              <a:rPr lang="ko-KR" altLang="en-US" sz="11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프론티어부문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김진영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4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1.</a:t>
            </a:r>
            <a:r>
              <a:rPr lang="ko-KR" altLang="en-US" spc="-150" dirty="0" smtClean="0">
                <a:latin typeface="+mn-ea"/>
                <a:ea typeface="+mn-ea"/>
              </a:rPr>
              <a:t>홈페이지 정보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565" y="1098658"/>
            <a:ext cx="1405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홈페이지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75707"/>
          <a:stretch/>
        </p:blipFill>
        <p:spPr>
          <a:xfrm>
            <a:off x="428565" y="1595539"/>
            <a:ext cx="4132285" cy="201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048477" y="1098658"/>
            <a:ext cx="184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(Admin)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8565" y="4511212"/>
            <a:ext cx="8761421" cy="2013413"/>
            <a:chOff x="428565" y="3916729"/>
            <a:chExt cx="8761421" cy="2013413"/>
          </a:xfrm>
        </p:grpSpPr>
        <p:sp>
          <p:nvSpPr>
            <p:cNvPr id="17" name="직사각형 16"/>
            <p:cNvSpPr/>
            <p:nvPr/>
          </p:nvSpPr>
          <p:spPr>
            <a:xfrm>
              <a:off x="428565" y="3916729"/>
              <a:ext cx="8761421" cy="2013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825" y="4101395"/>
              <a:ext cx="802553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홈페이지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400" dirty="0">
                  <a:hlinkClick r:id="rId3"/>
                </a:rPr>
                <a:t>https://www.finhealthindex.org</a:t>
              </a:r>
              <a:r>
                <a:rPr lang="en-US" altLang="ko-KR" sz="1400" dirty="0" smtClean="0">
                  <a:hlinkClick r:id="rId3"/>
                </a:rPr>
                <a:t>/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관리자 페이지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400" dirty="0">
                  <a:hlinkClick r:id="rId4"/>
                </a:rPr>
                <a:t>http://finhealthindex.org/indexfh/admin/index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ID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: </a:t>
              </a:r>
              <a:r>
                <a:rPr lang="en-US" altLang="ko-KR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finh_admin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/ 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PASSWORD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: aprkwhs12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#$)</a:t>
              </a:r>
              <a:endParaRPr lang="en-US" altLang="ko-KR" sz="1400" dirty="0" smtClean="0"/>
            </a:p>
            <a:p>
              <a:endPara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개발서버 부재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현재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퍼블리싱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수정 확인은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퍼블리싱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현황판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링크 공유를 통해 검수 후 개발 배포 없이 운영배포 진행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64315" y="3780989"/>
            <a:ext cx="2550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재무건강 설문조사 참여자 내역 </a:t>
            </a:r>
            <a:r>
              <a:rPr lang="ko-KR" altLang="en-US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대시보드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참여자 코드 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참여자 수 확인 가능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65" y="3780989"/>
            <a:ext cx="37898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서울대학교 연구진으로 구성된 한국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FP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학회와 </a:t>
            </a: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공동개발한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지표를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바탕으로 재무건강 실태를 알아보는 홈페이지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진단시작하기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설문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참여를 통한 재무 가이드라인 제공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4427" r="9179"/>
          <a:stretch/>
        </p:blipFill>
        <p:spPr>
          <a:xfrm>
            <a:off x="5064315" y="1461429"/>
            <a:ext cx="4150581" cy="225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b="81217"/>
          <a:stretch/>
        </p:blipFill>
        <p:spPr>
          <a:xfrm>
            <a:off x="428565" y="1461429"/>
            <a:ext cx="4132285" cy="2262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1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</a:t>
            </a:r>
            <a:r>
              <a:rPr lang="ko-KR" altLang="en-US" spc="-150" dirty="0" smtClean="0">
                <a:latin typeface="+mn-ea"/>
                <a:ea typeface="+mn-ea"/>
              </a:rPr>
              <a:t>프로젝트 인프라 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050" y="1114430"/>
            <a:ext cx="192873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JIRA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파트별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업무 요청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049" y="2413337"/>
            <a:ext cx="9316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파일서버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\\Diskstation\20.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\201808_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메트라이프코리아재단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재무건강진단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\\Diskstation\90.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\XD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\20180801_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메트라이프재무건강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049" y="3712244"/>
            <a:ext cx="93162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Analytics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(※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재단과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 계정 사용</a:t>
            </a:r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pc="-150" dirty="0">
                <a:hlinkClick r:id="rId2"/>
              </a:rPr>
              <a:t>https://analytics.google.com/analytics/web/provision/?authuser=0#/</a:t>
            </a:r>
            <a:r>
              <a:rPr lang="en-US" altLang="ko-KR" sz="1400" spc="-150" dirty="0" smtClean="0">
                <a:hlinkClick r:id="rId2"/>
              </a:rPr>
              <a:t>provision</a:t>
            </a:r>
            <a:endParaRPr lang="en-US" altLang="ko-KR" sz="1400" spc="-15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재단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계정으로 로그인 후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GA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metlifewelfare@gmail.com / 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PASSWORD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metlife1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4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3.</a:t>
            </a:r>
            <a:r>
              <a:rPr lang="ko-KR" altLang="en-US" spc="-150" dirty="0" smtClean="0">
                <a:latin typeface="+mn-ea"/>
                <a:ea typeface="+mn-ea"/>
              </a:rPr>
              <a:t>홈페이지 월간 업무</a:t>
            </a:r>
            <a:endParaRPr lang="ko-KR" altLang="en-US" spc="-15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26653"/>
              </p:ext>
            </p:extLst>
          </p:nvPr>
        </p:nvGraphicFramePr>
        <p:xfrm>
          <a:off x="273050" y="1045027"/>
          <a:ext cx="9268514" cy="50722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1412"/>
                <a:gridCol w="3940074"/>
                <a:gridCol w="1924215"/>
                <a:gridCol w="3132813"/>
              </a:tblGrid>
              <a:tr h="4379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업무내역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완료 예정일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70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사이트 모니터링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단순오타 수정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오류대응</a:t>
                      </a:r>
                      <a:endParaRPr lang="ko-KR" sz="11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요청에 따라 상시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0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단위 운영보고서 제출 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파일 형식 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pdf)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운영보고서 제출시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월단위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유입량 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수치 엑셀데이터 포함 송부</a:t>
                      </a:r>
                      <a:endParaRPr lang="ko-KR" altLang="en-US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익월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이내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(Working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day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기준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담당자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박초롱 과장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05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상세 업무내역 </a:t>
                      </a:r>
                      <a:r>
                        <a:rPr lang="en-US" altLang="ko-KR" sz="105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P. 5 </a:t>
                      </a:r>
                      <a:r>
                        <a:rPr lang="ko-KR" altLang="en-US" sz="105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참조</a:t>
                      </a:r>
                      <a:endParaRPr lang="en-US" altLang="ko-KR" sz="1050" kern="100" spc="-150" dirty="0" smtClean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메트라이프재무건강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매월 말 세금계산서 발행</a:t>
                      </a:r>
                      <a:endParaRPr lang="en-US" altLang="ko-KR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목적 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단위 운영비 집행</a:t>
                      </a: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매월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기준 세금계산서 진행 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진행 프로세스 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월단위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운영비용에 대한 운영비 청구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(AWS</a:t>
                      </a:r>
                      <a:r>
                        <a:rPr lang="en-US" altLang="ko-KR" sz="1050" b="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b="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비용 포함</a:t>
                      </a:r>
                      <a:r>
                        <a:rPr lang="en-US" altLang="ko-KR" sz="1050" b="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ko-KR" sz="1050" b="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청구 대상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메트라이프코리아재단</a:t>
                      </a:r>
                      <a:endParaRPr lang="en-US" altLang="ko-KR" sz="1050" b="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발행</a:t>
                      </a:r>
                      <a:r>
                        <a:rPr lang="ko-KR" altLang="en-US" sz="1050" b="1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절차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https://tax.megazone.com/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작성시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고객사 정보 기입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신민정 과장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이전 세금계산서 양식 참고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집행 담당자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유애림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사원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메트라이프재무건강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지출결의서 발행</a:t>
                      </a:r>
                      <a:endParaRPr lang="en-US" altLang="ko-KR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목적 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서버 사용에 따른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메가존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클라우드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비용 집행</a:t>
                      </a:r>
                      <a:endParaRPr lang="ko-KR" altLang="en-US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매월 지출결의서 발행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진행 프로세스 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메가존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클라우드로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부터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발행된 재무건강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사용비용 세금계산서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매달 김준호팀장님이 송부 예정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발행</a:t>
                      </a:r>
                      <a:r>
                        <a:rPr lang="ko-KR" altLang="en-US" sz="1050" b="1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절차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Docswave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문서기안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문서양식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작성시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송부받은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세금계산서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파일첨부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최종 결제자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조영국 부사장님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승인 후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경영지원실에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인쇄본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첨부파일 포함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방문 제출 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제출 담당자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김태동 차장님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3050" y="4161453"/>
            <a:ext cx="9268514" cy="1955786"/>
          </a:xfrm>
          <a:prstGeom prst="rect">
            <a:avLst/>
          </a:prstGeom>
          <a:solidFill>
            <a:schemeClr val="tx1">
              <a:lumMod val="75000"/>
              <a:lumOff val="2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조종일 이사님 진행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69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3-1.</a:t>
            </a:r>
            <a:r>
              <a:rPr lang="ko-KR" altLang="en-US" spc="-150" dirty="0" smtClean="0">
                <a:latin typeface="+mn-ea"/>
                <a:ea typeface="+mn-ea"/>
              </a:rPr>
              <a:t>홈페이지 상세 업무내역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050" y="992611"/>
            <a:ext cx="9268514" cy="5136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ko-KR" altLang="en-US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■ 월 </a:t>
            </a:r>
            <a:r>
              <a:rPr lang="ko-KR" altLang="en-US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단위 운영보고서 제출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파일 형식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b="1" kern="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ppt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pdf)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운영보고서 </a:t>
            </a:r>
            <a:r>
              <a:rPr lang="ko-KR" altLang="en-US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제출시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200" b="1" u="sng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월 단위 </a:t>
            </a:r>
            <a:r>
              <a:rPr lang="ko-KR" altLang="en-US" sz="1200" b="1" u="sng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유입량 </a:t>
            </a:r>
            <a:r>
              <a:rPr lang="en-US" altLang="ko-KR" sz="1200" b="1" u="sng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GA </a:t>
            </a:r>
            <a:r>
              <a:rPr lang="ko-KR" altLang="en-US" sz="1200" b="1" u="sng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수치 엑셀데이터 포함 </a:t>
            </a:r>
            <a:r>
              <a:rPr lang="ko-KR" altLang="en-US" sz="1200" b="1" u="sng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송부 요망</a:t>
            </a:r>
            <a:endParaRPr lang="en-US" altLang="ko-KR" sz="1200" b="1" u="sng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수집기간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매월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일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~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말일의 업무내역 및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GA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전달기한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익월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일 이내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(Working Day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기준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※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때에 따라 빠르게 요청하는 경우도 발생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200" kern="1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 메일 전달 시 수신인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※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수신인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박초롱 과장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참조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황애경 국장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참고사항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 참고 경로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\\Diskstation\20.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프로젝트팀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\201808_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메트라이프코리아재단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재무건강진단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\00.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\02.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명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메가존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메트라이프코리아재단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재무건강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분체크인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2020_2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pptx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Google Analytics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수집 프로세스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1) Google Analytics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접근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://analytics.google.com/analytics/web/provision/?authuser=0#/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provision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2)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재단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GA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계정으로 로그인 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: metlifewelfare@gmail.com / </a:t>
            </a:r>
            <a:r>
              <a:rPr lang="en-US" altLang="ko-KR" sz="1200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PASSWORD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: metlife1!)</a:t>
            </a:r>
            <a:b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3)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수집기간 초기 설정 후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각 항목별 데이터 수집 진행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진단결과 </a:t>
            </a:r>
            <a:r>
              <a:rPr lang="ko-KR" altLang="en-US" sz="1200" kern="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카카오톡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공유하기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API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계정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박초롱 과장님 계정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foundation@metlife.co.kr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metlife1!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4.TF</a:t>
            </a:r>
            <a:r>
              <a:rPr lang="ko-KR" altLang="en-US" dirty="0" smtClean="0">
                <a:latin typeface="+mn-ea"/>
                <a:ea typeface="+mn-ea"/>
              </a:rPr>
              <a:t> 정보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88764"/>
              </p:ext>
            </p:extLst>
          </p:nvPr>
        </p:nvGraphicFramePr>
        <p:xfrm>
          <a:off x="273050" y="1045027"/>
          <a:ext cx="9379715" cy="55339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4217"/>
                <a:gridCol w="790907"/>
                <a:gridCol w="1086280"/>
                <a:gridCol w="906269"/>
                <a:gridCol w="1137037"/>
                <a:gridCol w="1264257"/>
                <a:gridCol w="3450748"/>
              </a:tblGrid>
              <a:tr h="3499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소속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직급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영업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김준호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세일즈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010-6345-2300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juno@mz.co.kr</a:t>
                      </a:r>
                      <a:r>
                        <a:rPr lang="en-US" altLang="ko-KR" sz="1050" kern="1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PM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조종일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이사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010-3798-1049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jicho@mz.co.kr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김진영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010-9440-5043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kjy@mz.co.kr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디자인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이혜신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hslee@mz.co.kr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50" kern="10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퍼블리싱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표호근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alt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대리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hgpyo@mz.co.kr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50" kern="1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이상윤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alt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sangyoon@mz.co.kr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5.</a:t>
            </a:r>
            <a:r>
              <a:rPr lang="ko-KR" altLang="en-US" spc="-150" dirty="0" err="1" smtClean="0">
                <a:latin typeface="+mn-ea"/>
                <a:ea typeface="+mn-ea"/>
              </a:rPr>
              <a:t>고객사</a:t>
            </a:r>
            <a:r>
              <a:rPr lang="ko-KR" altLang="en-US" spc="-150" dirty="0" smtClean="0">
                <a:latin typeface="+mn-ea"/>
                <a:ea typeface="+mn-ea"/>
              </a:rPr>
              <a:t> 정보</a:t>
            </a:r>
            <a:endParaRPr lang="ko-KR" altLang="en-US" spc="-150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80231"/>
              </p:ext>
            </p:extLst>
          </p:nvPr>
        </p:nvGraphicFramePr>
        <p:xfrm>
          <a:off x="273050" y="1045027"/>
          <a:ext cx="9379715" cy="29147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3054"/>
                <a:gridCol w="723569"/>
                <a:gridCol w="1113183"/>
                <a:gridCol w="580445"/>
                <a:gridCol w="1272209"/>
                <a:gridCol w="2067339"/>
                <a:gridCol w="3259916"/>
              </a:tblGrid>
              <a:tr h="3499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소속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직급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 업무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황애경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국장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02-3469-9550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010-3272-4217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ae-kyung.hwang@metlife.com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일반적인 실무 업무 관련 메일은 참조 제외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박초롱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02-3469-9435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010-4780-5932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cho-rong.park@metlife.com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메트라이프코리아재단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재무건강 운영비 세금계산서 발행 </a:t>
                      </a:r>
                      <a:endParaRPr lang="en-US" altLang="ko-KR" sz="1050" kern="100" spc="-15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메트라이프코리아재단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재무건강 담당자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6.</a:t>
            </a:r>
            <a:r>
              <a:rPr lang="ko-KR" altLang="en-US" spc="-150" dirty="0" err="1" smtClean="0">
                <a:latin typeface="+mn-ea"/>
                <a:ea typeface="+mn-ea"/>
              </a:rPr>
              <a:t>진행중</a:t>
            </a:r>
            <a:r>
              <a:rPr lang="ko-KR" altLang="en-US" spc="-150" dirty="0" smtClean="0">
                <a:latin typeface="+mn-ea"/>
                <a:ea typeface="+mn-ea"/>
              </a:rPr>
              <a:t> 업무내역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809" y="985961"/>
            <a:ext cx="9167854" cy="5538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진행중</a:t>
            </a:r>
            <a:r>
              <a:rPr lang="ko-KR" alt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업무 내역 없음</a:t>
            </a:r>
            <a:endParaRPr lang="ko-KR" altLang="en-US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3380" y="2857476"/>
            <a:ext cx="31998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 smtClean="0">
                <a:solidFill>
                  <a:srgbClr val="0061A0"/>
                </a:solidFill>
              </a:rPr>
              <a:t>THANK YOU</a:t>
            </a:r>
          </a:p>
          <a:p>
            <a:pPr algn="ctr"/>
            <a:r>
              <a:rPr lang="en-US" altLang="ko-KR" sz="2000" spc="-150" dirty="0" smtClean="0">
                <a:solidFill>
                  <a:srgbClr val="0061A0"/>
                </a:solidFill>
              </a:rPr>
              <a:t>End of Document</a:t>
            </a:r>
            <a:endParaRPr lang="ko-KR" altLang="en-US" sz="2000" spc="-150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2150</TotalTime>
  <Words>459</Words>
  <Application>Microsoft Office PowerPoint</Application>
  <PresentationFormat>A4 용지(210x297mm)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1.홈페이지 정보</vt:lpstr>
      <vt:lpstr>2.프로젝트 인프라 </vt:lpstr>
      <vt:lpstr>3.홈페이지 월간 업무</vt:lpstr>
      <vt:lpstr>3-1.홈페이지 상세 업무내역</vt:lpstr>
      <vt:lpstr>4.TF 정보</vt:lpstr>
      <vt:lpstr>5.고객사 정보</vt:lpstr>
      <vt:lpstr>6.진행중 업무내역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gilsuk kim</dc:creator>
  <cp:lastModifiedBy>MZ01-KJY</cp:lastModifiedBy>
  <cp:revision>117</cp:revision>
  <dcterms:created xsi:type="dcterms:W3CDTF">2018-03-01T02:25:05Z</dcterms:created>
  <dcterms:modified xsi:type="dcterms:W3CDTF">2020-11-18T07:02:29Z</dcterms:modified>
</cp:coreProperties>
</file>