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CC5EF-845E-4617-9C95-E5D44FF0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7942D-1657-4150-8A84-883FE584B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63D8D-1B95-4D8D-85B0-CFF7994D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E3A72-0B12-43AC-8EB1-E690DD68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2AF2B-2CC7-48AB-9C08-F09BC5A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345C7-83EA-4E75-916D-E932EF0B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22C57-F901-4953-A76F-D0F9F9C1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95BF2-E5B5-4F55-A786-4BDD75A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10CAB-1EF8-45C4-8E51-175AE51B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3DE03-DADF-46C2-BDBF-28A49185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67DAD-93FF-49C8-9B52-EF2545DB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2B264-AF13-4C91-9F7C-3C040065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6582F-3E0B-409D-9C6F-D35A4AD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8FFD9-FD7F-4B71-8A16-0918CA45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1F27D-42AC-416B-A6F5-A0423BD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C7813-3455-45F2-B6BB-CAB4366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F937-19C2-4677-828C-CB3B07FF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5A381-C4D8-4E71-99B7-E9E7775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9CF2-427D-4B9C-9390-2FA243E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49E7A-C1BD-4DFE-973E-5A903287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9022D-C8DE-46E8-AB8D-9782F7ED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CF6BF-9030-42D1-9C2B-C5F503AB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7D3D-EE23-4D93-B24A-A08A8BC5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0066F-395F-42A4-9CB0-C10643D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58B6-7CD9-4C4F-87A8-EE62DF8F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B292-12F2-424E-815E-2D7AF07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F8C0A-AD5C-45D1-BD5A-9DCAB560A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63768-E84E-4419-9617-7DEE9B51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FA6BB-7CE1-408A-B6A8-35B6BC8A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E2EC7-0477-411C-9105-C255122F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C8528-5F41-497C-B022-35FAFD22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564D-EE87-4254-A379-A7A4D156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FB36-7BDC-4763-A34A-B72E9E38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00038-A1BB-4CB3-87FF-A568DABF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EA0EA-18E2-47CD-8C4B-3336FE2C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CEFEF-59F2-4335-B5D2-3C04C6DC0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9CAC9-3CD9-442C-9990-D65AA6BD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BA92E-AA59-471D-83C1-0BDC1678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A0E26-2344-4CED-8D77-0DF5F12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FD17-EBC9-4B65-8EB4-463E3E6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1FE07-2425-4D41-8F36-4505B119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ABEB3-15D0-4B88-8634-BA76973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F5280-5A40-46BC-9814-25E4357F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4675CE-5166-4BAD-A3F1-1379C2B9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60D80-698B-4C2A-9A6E-07A315EA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37D34-51B0-49B3-98CD-4850F03E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3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8964F-5692-426D-80D2-8FA0A2CD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C145-03B9-4C37-B99E-84CADEDE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8AEF5-3045-4518-8657-D9DD9F0B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19547-B533-44B6-B8AF-CD680B1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7112-F38C-4796-9436-FBAEEBBF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98A7E-6F4E-4BCC-89FA-AD4E4D83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F8EA-E52F-4ADF-BA9C-6E8D539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0E4478-3220-4C10-AD8D-77544A930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DBD9D-F0D1-44AF-A01D-09F7865B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15824-5387-4D5A-8E5F-C26CE363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86729-28F4-4E6B-A71D-5E676B95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AC913-9F5C-4ED9-B554-9D445889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B8237-B4D6-4420-95C2-76BE1B2D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F417B-6CE4-4F62-9AD5-7EC06A70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0C6BC-AC64-4902-8D6E-F52858949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0DD0-4ECA-48AD-8287-6619712DB13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124F8-388E-4A87-BF3C-CAFB6A8DA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69E23-82BB-40E6-BB79-A3F1C17C6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8803-CDE9-4DCA-BC40-9A7D893A0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341E6E-5DBD-4DE9-A040-50CA0CF8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48" y="1167626"/>
            <a:ext cx="6510590" cy="5276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8E836F-25F7-4148-984A-12BDAE07A319}"/>
              </a:ext>
            </a:extLst>
          </p:cNvPr>
          <p:cNvSpPr/>
          <p:nvPr/>
        </p:nvSpPr>
        <p:spPr>
          <a:xfrm>
            <a:off x="6679347" y="1233994"/>
            <a:ext cx="2177456" cy="413179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E410E3-B615-4CF9-8E0E-5F4D1B137028}"/>
              </a:ext>
            </a:extLst>
          </p:cNvPr>
          <p:cNvSpPr/>
          <p:nvPr/>
        </p:nvSpPr>
        <p:spPr>
          <a:xfrm>
            <a:off x="4976881" y="724820"/>
            <a:ext cx="1603331" cy="143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6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243D1A4-B234-4B24-B108-63D66917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78" y="1233994"/>
            <a:ext cx="4924425" cy="3990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8E836F-25F7-4148-984A-12BDAE07A319}"/>
              </a:ext>
            </a:extLst>
          </p:cNvPr>
          <p:cNvSpPr/>
          <p:nvPr/>
        </p:nvSpPr>
        <p:spPr>
          <a:xfrm>
            <a:off x="6679347" y="1233994"/>
            <a:ext cx="2177456" cy="413179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E410E3-B615-4CF9-8E0E-5F4D1B137028}"/>
              </a:ext>
            </a:extLst>
          </p:cNvPr>
          <p:cNvSpPr/>
          <p:nvPr/>
        </p:nvSpPr>
        <p:spPr>
          <a:xfrm>
            <a:off x="4976881" y="724820"/>
            <a:ext cx="1603331" cy="143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6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4709F8-B279-4DCD-945C-E284016F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48" y="2455360"/>
            <a:ext cx="7886700" cy="3381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BC565A-A199-4E23-BC1E-1C3C4C8D9524}"/>
              </a:ext>
            </a:extLst>
          </p:cNvPr>
          <p:cNvSpPr/>
          <p:nvPr/>
        </p:nvSpPr>
        <p:spPr>
          <a:xfrm>
            <a:off x="5915259" y="3795567"/>
            <a:ext cx="4149404" cy="54470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8073705-1F76-4DF0-AD25-6693A5CB4E6D}"/>
              </a:ext>
            </a:extLst>
          </p:cNvPr>
          <p:cNvSpPr/>
          <p:nvPr/>
        </p:nvSpPr>
        <p:spPr>
          <a:xfrm>
            <a:off x="4212793" y="3286393"/>
            <a:ext cx="1603331" cy="143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9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윤희동</dc:creator>
  <cp:lastModifiedBy>윤희동</cp:lastModifiedBy>
  <cp:revision>10</cp:revision>
  <dcterms:created xsi:type="dcterms:W3CDTF">2022-04-02T07:10:32Z</dcterms:created>
  <dcterms:modified xsi:type="dcterms:W3CDTF">2022-04-02T07:12:37Z</dcterms:modified>
</cp:coreProperties>
</file>