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7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0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9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9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6C21-E4B1-4F86-B095-C2E4823109BF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871F-7428-4BA5-ACEB-0E4755572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12086705" cy="4862945"/>
            <a:chOff x="0" y="0"/>
            <a:chExt cx="10997740" cy="36659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749435" cy="366591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435" y="0"/>
              <a:ext cx="2749435" cy="366591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8870" y="0"/>
              <a:ext cx="2749435" cy="366591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8305" y="0"/>
              <a:ext cx="2749435" cy="3665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4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yoon</cp:lastModifiedBy>
  <cp:revision>2</cp:revision>
  <dcterms:created xsi:type="dcterms:W3CDTF">2016-03-14T06:47:53Z</dcterms:created>
  <dcterms:modified xsi:type="dcterms:W3CDTF">2016-03-14T08:42:30Z</dcterms:modified>
</cp:coreProperties>
</file>