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47995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7820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5732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398833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096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212958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3426723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237345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296386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37A1A-77AD-4420-88E2-8064EA9F605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19421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337A1A-77AD-4420-88E2-8064EA9F605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397416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337A1A-77AD-4420-88E2-8064EA9F605A}"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336169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337A1A-77AD-4420-88E2-8064EA9F605A}"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176722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37A1A-77AD-4420-88E2-8064EA9F605A}"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21363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37A1A-77AD-4420-88E2-8064EA9F605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21089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337A1A-77AD-4420-88E2-8064EA9F605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29FD4-2BDE-4AFD-A551-6A6D51A7A5D1}" type="slidenum">
              <a:rPr lang="en-IN" smtClean="0"/>
              <a:t>‹#›</a:t>
            </a:fld>
            <a:endParaRPr lang="en-IN"/>
          </a:p>
        </p:txBody>
      </p:sp>
    </p:spTree>
    <p:extLst>
      <p:ext uri="{BB962C8B-B14F-4D97-AF65-F5344CB8AC3E}">
        <p14:creationId xmlns:p14="http://schemas.microsoft.com/office/powerpoint/2010/main" val="302303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337A1A-77AD-4420-88E2-8064EA9F605A}" type="datetimeFigureOut">
              <a:rPr lang="en-IN" smtClean="0"/>
              <a:t>21-08-2024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329FD4-2BDE-4AFD-A551-6A6D51A7A5D1}" type="slidenum">
              <a:rPr lang="en-IN" smtClean="0"/>
              <a:t>‹#›</a:t>
            </a:fld>
            <a:endParaRPr lang="en-IN"/>
          </a:p>
        </p:txBody>
      </p:sp>
    </p:spTree>
    <p:extLst>
      <p:ext uri="{BB962C8B-B14F-4D97-AF65-F5344CB8AC3E}">
        <p14:creationId xmlns:p14="http://schemas.microsoft.com/office/powerpoint/2010/main" val="196552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832C8E-9CDD-19B1-1763-FAEE25569EF4}"/>
              </a:ext>
            </a:extLst>
          </p:cNvPr>
          <p:cNvSpPr txBox="1"/>
          <p:nvPr/>
        </p:nvSpPr>
        <p:spPr>
          <a:xfrm>
            <a:off x="3106993" y="875070"/>
            <a:ext cx="5978013" cy="830997"/>
          </a:xfrm>
          <a:prstGeom prst="rect">
            <a:avLst/>
          </a:prstGeom>
          <a:noFill/>
        </p:spPr>
        <p:txBody>
          <a:bodyPr wrap="square" rtlCol="0">
            <a:spAutoFit/>
          </a:bodyPr>
          <a:lstStyle/>
          <a:p>
            <a:r>
              <a:rPr lang="en-US" sz="4800" b="1" dirty="0"/>
              <a:t>Password Generator</a:t>
            </a:r>
          </a:p>
        </p:txBody>
      </p:sp>
      <p:sp>
        <p:nvSpPr>
          <p:cNvPr id="6" name="TextBox 5">
            <a:extLst>
              <a:ext uri="{FF2B5EF4-FFF2-40B4-BE49-F238E27FC236}">
                <a16:creationId xmlns:a16="http://schemas.microsoft.com/office/drawing/2014/main" id="{18EFE6F0-6A77-170A-A048-CD429661591A}"/>
              </a:ext>
            </a:extLst>
          </p:cNvPr>
          <p:cNvSpPr txBox="1"/>
          <p:nvPr/>
        </p:nvSpPr>
        <p:spPr>
          <a:xfrm>
            <a:off x="1918348" y="1956619"/>
            <a:ext cx="9097362" cy="461665"/>
          </a:xfrm>
          <a:prstGeom prst="rect">
            <a:avLst/>
          </a:prstGeom>
          <a:noFill/>
        </p:spPr>
        <p:txBody>
          <a:bodyPr wrap="none" rtlCol="0">
            <a:spAutoFit/>
          </a:bodyPr>
          <a:lstStyle/>
          <a:p>
            <a:r>
              <a:rPr lang="en-US" sz="2400" dirty="0"/>
              <a:t>A Secure and User-Friendly Tool for Generating Strong Password</a:t>
            </a:r>
            <a:endParaRPr lang="en-IN" sz="2400" dirty="0"/>
          </a:p>
        </p:txBody>
      </p:sp>
      <p:sp>
        <p:nvSpPr>
          <p:cNvPr id="7" name="TextBox 6">
            <a:extLst>
              <a:ext uri="{FF2B5EF4-FFF2-40B4-BE49-F238E27FC236}">
                <a16:creationId xmlns:a16="http://schemas.microsoft.com/office/drawing/2014/main" id="{F8D8579E-F530-0B90-D96F-2083226EC2EF}"/>
              </a:ext>
            </a:extLst>
          </p:cNvPr>
          <p:cNvSpPr txBox="1"/>
          <p:nvPr/>
        </p:nvSpPr>
        <p:spPr>
          <a:xfrm>
            <a:off x="979245" y="4296696"/>
            <a:ext cx="7257115" cy="2431435"/>
          </a:xfrm>
          <a:prstGeom prst="rect">
            <a:avLst/>
          </a:prstGeom>
          <a:noFill/>
        </p:spPr>
        <p:txBody>
          <a:bodyPr wrap="none" rtlCol="0">
            <a:spAutoFit/>
          </a:bodyPr>
          <a:lstStyle/>
          <a:p>
            <a:r>
              <a:rPr lang="en-US" sz="2000" b="1" dirty="0"/>
              <a:t>Team Members:</a:t>
            </a:r>
          </a:p>
          <a:p>
            <a:r>
              <a:rPr lang="en-US" dirty="0"/>
              <a:t>Kishore P</a:t>
            </a:r>
          </a:p>
          <a:p>
            <a:r>
              <a:rPr lang="en-US" dirty="0" err="1"/>
              <a:t>Dhilip</a:t>
            </a:r>
            <a:r>
              <a:rPr lang="en-US" dirty="0"/>
              <a:t> R</a:t>
            </a:r>
          </a:p>
          <a:p>
            <a:r>
              <a:rPr lang="en-US" dirty="0"/>
              <a:t>Sankar K</a:t>
            </a:r>
          </a:p>
          <a:p>
            <a:endParaRPr lang="en-US" dirty="0"/>
          </a:p>
          <a:p>
            <a:r>
              <a:rPr lang="en-IN" sz="2400" dirty="0"/>
              <a:t>Summer Internship Project-Full-Stack Development</a:t>
            </a:r>
          </a:p>
          <a:p>
            <a:r>
              <a:rPr lang="en-US" dirty="0"/>
              <a:t>[Adventure Learning/AIHT]</a:t>
            </a:r>
          </a:p>
          <a:p>
            <a:r>
              <a:rPr lang="en-US" dirty="0"/>
              <a:t>[24-08-2024]</a:t>
            </a:r>
          </a:p>
        </p:txBody>
      </p:sp>
    </p:spTree>
    <p:extLst>
      <p:ext uri="{BB962C8B-B14F-4D97-AF65-F5344CB8AC3E}">
        <p14:creationId xmlns:p14="http://schemas.microsoft.com/office/powerpoint/2010/main" val="3232710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07F563-5584-ED83-05C9-DC912942792E}"/>
              </a:ext>
            </a:extLst>
          </p:cNvPr>
          <p:cNvSpPr txBox="1"/>
          <p:nvPr/>
        </p:nvSpPr>
        <p:spPr>
          <a:xfrm>
            <a:off x="3140268" y="255054"/>
            <a:ext cx="5911464" cy="1077218"/>
          </a:xfrm>
          <a:prstGeom prst="rect">
            <a:avLst/>
          </a:prstGeom>
          <a:noFill/>
        </p:spPr>
        <p:txBody>
          <a:bodyPr wrap="square" rtlCol="0">
            <a:spAutoFit/>
          </a:bodyPr>
          <a:lstStyle/>
          <a:p>
            <a:pPr algn="ctr"/>
            <a:r>
              <a:rPr lang="en-US" sz="3200" b="1" dirty="0"/>
              <a:t>Slide Title:</a:t>
            </a:r>
          </a:p>
          <a:p>
            <a:pPr algn="ctr"/>
            <a:r>
              <a:rPr lang="en-US" sz="3200" b="1" dirty="0"/>
              <a:t>Introduction &amp; Objective</a:t>
            </a:r>
            <a:endParaRPr lang="en-IN" sz="3200" b="1" dirty="0"/>
          </a:p>
        </p:txBody>
      </p:sp>
      <p:sp>
        <p:nvSpPr>
          <p:cNvPr id="6" name="TextBox 5">
            <a:extLst>
              <a:ext uri="{FF2B5EF4-FFF2-40B4-BE49-F238E27FC236}">
                <a16:creationId xmlns:a16="http://schemas.microsoft.com/office/drawing/2014/main" id="{60C500F4-296A-7E7C-4EFA-FEA9D74B7735}"/>
              </a:ext>
            </a:extLst>
          </p:cNvPr>
          <p:cNvSpPr txBox="1"/>
          <p:nvPr/>
        </p:nvSpPr>
        <p:spPr>
          <a:xfrm>
            <a:off x="3615994" y="2113935"/>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319B489D-B73B-B76D-11F6-A382DABFB970}"/>
              </a:ext>
            </a:extLst>
          </p:cNvPr>
          <p:cNvSpPr txBox="1"/>
          <p:nvPr/>
        </p:nvSpPr>
        <p:spPr>
          <a:xfrm>
            <a:off x="511640" y="1592826"/>
            <a:ext cx="9881418" cy="4862870"/>
          </a:xfrm>
          <a:prstGeom prst="rect">
            <a:avLst/>
          </a:prstGeom>
          <a:noFill/>
        </p:spPr>
        <p:txBody>
          <a:bodyPr wrap="square" rtlCol="0">
            <a:spAutoFit/>
          </a:bodyPr>
          <a:lstStyle/>
          <a:p>
            <a:r>
              <a:rPr lang="en-US" sz="2000" b="1" dirty="0"/>
              <a:t>1.Introduction:</a:t>
            </a:r>
          </a:p>
          <a:p>
            <a:endParaRPr lang="en-US" dirty="0"/>
          </a:p>
          <a:p>
            <a:r>
              <a:rPr lang="en-US" dirty="0">
                <a:latin typeface="Arial Rounded MT Bold" panose="020F0704030504030204" pitchFamily="34" charset="0"/>
              </a:rPr>
              <a:t>Password Generator</a:t>
            </a:r>
            <a:r>
              <a:rPr lang="en-US" dirty="0"/>
              <a:t>                             </a:t>
            </a:r>
          </a:p>
          <a:p>
            <a:r>
              <a:rPr lang="en-US" dirty="0"/>
              <a:t>             1. A password generator is a tool that creates strong, random passwords to enhance security. With increasing cyber threats, strong passwords are essential for protecting sensitive information online. </a:t>
            </a:r>
          </a:p>
          <a:p>
            <a:r>
              <a:rPr lang="en-US" dirty="0"/>
              <a:t>             2.This tool addresses the common problem of weak passwords by providing an automated solution for generating secure and unique passwords.</a:t>
            </a:r>
          </a:p>
          <a:p>
            <a:endParaRPr lang="en-US" dirty="0"/>
          </a:p>
          <a:p>
            <a:endParaRPr lang="en-US" dirty="0"/>
          </a:p>
          <a:p>
            <a:r>
              <a:rPr lang="en-US" sz="2000" b="1" dirty="0"/>
              <a:t>2. Objective:</a:t>
            </a:r>
          </a:p>
          <a:p>
            <a:endParaRPr lang="en-US" dirty="0"/>
          </a:p>
          <a:p>
            <a:r>
              <a:rPr lang="en-US" dirty="0">
                <a:latin typeface="Arial Rounded MT Bold" panose="020F0704030504030204" pitchFamily="34" charset="0"/>
              </a:rPr>
              <a:t>Project Objective:</a:t>
            </a:r>
          </a:p>
          <a:p>
            <a:r>
              <a:rPr lang="en-US" dirty="0"/>
              <a:t>                          The goal of this project is to develop a user-friendly password generator that allows users to create secure passwords tailored to their specific needs. The generator will provide options to customize the length, complexity, and character types, ensuring robust protection against unauthorized access.</a:t>
            </a:r>
            <a:endParaRPr lang="en-IN" dirty="0"/>
          </a:p>
        </p:txBody>
      </p:sp>
    </p:spTree>
    <p:extLst>
      <p:ext uri="{BB962C8B-B14F-4D97-AF65-F5344CB8AC3E}">
        <p14:creationId xmlns:p14="http://schemas.microsoft.com/office/powerpoint/2010/main" val="169772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7BD4D-C72A-0E34-AFF1-471015A3D34C}"/>
              </a:ext>
            </a:extLst>
          </p:cNvPr>
          <p:cNvSpPr txBox="1"/>
          <p:nvPr/>
        </p:nvSpPr>
        <p:spPr>
          <a:xfrm>
            <a:off x="324465" y="540775"/>
            <a:ext cx="13342374" cy="6341442"/>
          </a:xfrm>
          <a:prstGeom prst="rect">
            <a:avLst/>
          </a:prstGeom>
          <a:noFill/>
        </p:spPr>
        <p:txBody>
          <a:bodyPr wrap="square" rtlCol="0">
            <a:spAutoFit/>
          </a:bodyPr>
          <a:lstStyle/>
          <a:p>
            <a:r>
              <a:rPr lang="en-US" sz="2000" b="1" dirty="0"/>
              <a:t>1.Key Features:</a:t>
            </a:r>
          </a:p>
          <a:p>
            <a:r>
              <a:rPr lang="en-US" dirty="0">
                <a:latin typeface="Arial Rounded MT Bold" panose="020F0704030504030204" pitchFamily="34" charset="0"/>
              </a:rPr>
              <a:t>Customizable Password Criteria:</a:t>
            </a:r>
          </a:p>
          <a:p>
            <a:r>
              <a:rPr lang="en-US" dirty="0">
                <a:latin typeface="Arial Rounded MT Bold" panose="020F0704030504030204" pitchFamily="34" charset="0"/>
              </a:rPr>
              <a:t>                • </a:t>
            </a:r>
            <a:r>
              <a:rPr lang="en-US" dirty="0"/>
              <a:t>Users can select password length, include/ exclude uppercase letters, lowercase letters, numbers, </a:t>
            </a:r>
          </a:p>
          <a:p>
            <a:r>
              <a:rPr lang="en-US" dirty="0"/>
              <a:t>and special characters.</a:t>
            </a:r>
          </a:p>
          <a:p>
            <a:r>
              <a:rPr lang="en-US" dirty="0">
                <a:latin typeface="Arial Rounded MT Bold" panose="020F0704030504030204" pitchFamily="34" charset="0"/>
              </a:rPr>
              <a:t>Real-time Password Generation:</a:t>
            </a:r>
          </a:p>
          <a:p>
            <a:r>
              <a:rPr lang="en-US" dirty="0"/>
              <a:t>             • Passwords are generated instantly as users adjust the criteria.</a:t>
            </a:r>
          </a:p>
          <a:p>
            <a:r>
              <a:rPr lang="en-US" dirty="0">
                <a:latin typeface="Arial Rounded MT Bold" panose="020F0704030504030204" pitchFamily="34" charset="0"/>
              </a:rPr>
              <a:t>User-Friendly Interface:</a:t>
            </a:r>
          </a:p>
          <a:p>
            <a:r>
              <a:rPr lang="en-US" dirty="0"/>
              <a:t>             • Simple and intuitive design, making it easy for users to generate passwords with minimal effort.</a:t>
            </a:r>
          </a:p>
          <a:p>
            <a:endParaRPr lang="en-US" sz="2000" b="1" dirty="0"/>
          </a:p>
          <a:p>
            <a:r>
              <a:rPr lang="en-US" sz="2000" b="1" dirty="0"/>
              <a:t>2. Technology Stack:</a:t>
            </a:r>
          </a:p>
          <a:p>
            <a:r>
              <a:rPr lang="en-US" dirty="0">
                <a:latin typeface="Arial Rounded MT Bold" panose="020F0704030504030204" pitchFamily="34" charset="0"/>
              </a:rPr>
              <a:t>Frontend:</a:t>
            </a:r>
          </a:p>
          <a:p>
            <a:r>
              <a:rPr lang="en-US" dirty="0">
                <a:latin typeface="Arial Rounded MT Bold" panose="020F0704030504030204" pitchFamily="34" charset="0"/>
              </a:rPr>
              <a:t>                </a:t>
            </a:r>
            <a:r>
              <a:rPr lang="en-US" dirty="0"/>
              <a:t>• HTML, CSS, JavaScript for the core structure, styling, and logic.</a:t>
            </a:r>
          </a:p>
          <a:p>
            <a:r>
              <a:rPr lang="en-US" dirty="0">
                <a:latin typeface="Arial Rounded MT Bold" panose="020F0704030504030204" pitchFamily="34" charset="0"/>
              </a:rPr>
              <a:t>Tools and Libraries</a:t>
            </a:r>
            <a:r>
              <a:rPr lang="en-US" dirty="0"/>
              <a:t>:</a:t>
            </a:r>
          </a:p>
          <a:p>
            <a:r>
              <a:rPr lang="en-US" dirty="0"/>
              <a:t>             • Bootstrap </a:t>
            </a:r>
          </a:p>
          <a:p>
            <a:endParaRPr lang="en-US" sz="2000" b="1" dirty="0"/>
          </a:p>
          <a:p>
            <a:r>
              <a:rPr lang="en-US" sz="2000" b="1" dirty="0"/>
              <a:t>3. Application Workflow:</a:t>
            </a:r>
          </a:p>
          <a:p>
            <a:r>
              <a:rPr lang="en-US" dirty="0">
                <a:latin typeface="Arial Rounded MT Bold" panose="020F0704030504030204" pitchFamily="34" charset="0"/>
              </a:rPr>
              <a:t>User Input:</a:t>
            </a:r>
          </a:p>
          <a:p>
            <a:r>
              <a:rPr lang="en-US" dirty="0">
                <a:latin typeface="Arial Rounded MT Bold" panose="020F0704030504030204" pitchFamily="34" charset="0"/>
              </a:rPr>
              <a:t>               • </a:t>
            </a:r>
            <a:r>
              <a:rPr lang="en-US" dirty="0"/>
              <a:t>Users select the criteria for password generation.</a:t>
            </a:r>
          </a:p>
          <a:p>
            <a:r>
              <a:rPr lang="en-US" dirty="0">
                <a:latin typeface="Arial Rounded MT Bold" panose="020F0704030504030204" pitchFamily="34" charset="0"/>
              </a:rPr>
              <a:t>Processing: </a:t>
            </a:r>
          </a:p>
          <a:p>
            <a:r>
              <a:rPr lang="en-US" dirty="0">
                <a:latin typeface="Arial Rounded MT Bold" panose="020F0704030504030204" pitchFamily="34" charset="0"/>
              </a:rPr>
              <a:t>               • </a:t>
            </a:r>
            <a:r>
              <a:rPr lang="en-US" dirty="0"/>
              <a:t>JavaScript processes the input and generates a password based on the specified criteria.</a:t>
            </a:r>
          </a:p>
          <a:p>
            <a:r>
              <a:rPr lang="en-US" dirty="0">
                <a:latin typeface="Arial Rounded MT Bold" panose="020F0704030504030204" pitchFamily="34" charset="0"/>
              </a:rPr>
              <a:t>Output:</a:t>
            </a:r>
          </a:p>
          <a:p>
            <a:r>
              <a:rPr lang="en-US" dirty="0">
                <a:latin typeface="Arial Rounded MT Bold" panose="020F0704030504030204" pitchFamily="34" charset="0"/>
              </a:rPr>
              <a:t>               • </a:t>
            </a:r>
            <a:r>
              <a:rPr lang="en-US" dirty="0"/>
              <a:t>The generated password is displayed in the user interface.</a:t>
            </a:r>
            <a:endParaRPr lang="en-IN" dirty="0"/>
          </a:p>
        </p:txBody>
      </p:sp>
      <p:sp>
        <p:nvSpPr>
          <p:cNvPr id="4" name="TextBox 3">
            <a:extLst>
              <a:ext uri="{FF2B5EF4-FFF2-40B4-BE49-F238E27FC236}">
                <a16:creationId xmlns:a16="http://schemas.microsoft.com/office/drawing/2014/main" id="{2CD6C460-18FE-E710-F5D0-FF88CAA6D78C}"/>
              </a:ext>
            </a:extLst>
          </p:cNvPr>
          <p:cNvSpPr txBox="1"/>
          <p:nvPr/>
        </p:nvSpPr>
        <p:spPr>
          <a:xfrm>
            <a:off x="3966457" y="0"/>
            <a:ext cx="3983783" cy="923330"/>
          </a:xfrm>
          <a:prstGeom prst="rect">
            <a:avLst/>
          </a:prstGeom>
          <a:noFill/>
        </p:spPr>
        <p:txBody>
          <a:bodyPr wrap="none" rtlCol="0">
            <a:spAutoFit/>
          </a:bodyPr>
          <a:lstStyle/>
          <a:p>
            <a:pPr algn="ctr"/>
            <a:r>
              <a:rPr lang="en-US" sz="3600" b="1" dirty="0"/>
              <a:t>Project Overview</a:t>
            </a:r>
            <a:endParaRPr lang="en-IN" sz="3600" b="1" dirty="0"/>
          </a:p>
          <a:p>
            <a:endParaRPr lang="en-IN" dirty="0"/>
          </a:p>
        </p:txBody>
      </p:sp>
    </p:spTree>
    <p:extLst>
      <p:ext uri="{BB962C8B-B14F-4D97-AF65-F5344CB8AC3E}">
        <p14:creationId xmlns:p14="http://schemas.microsoft.com/office/powerpoint/2010/main" val="268475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782A8-2899-9F68-1D28-5380C91DE06C}"/>
              </a:ext>
            </a:extLst>
          </p:cNvPr>
          <p:cNvSpPr txBox="1"/>
          <p:nvPr/>
        </p:nvSpPr>
        <p:spPr>
          <a:xfrm>
            <a:off x="1007483" y="0"/>
            <a:ext cx="10177033" cy="584775"/>
          </a:xfrm>
          <a:prstGeom prst="rect">
            <a:avLst/>
          </a:prstGeom>
          <a:noFill/>
        </p:spPr>
        <p:txBody>
          <a:bodyPr wrap="square" rtlCol="0">
            <a:spAutoFit/>
          </a:bodyPr>
          <a:lstStyle/>
          <a:p>
            <a:pPr algn="ctr"/>
            <a:r>
              <a:rPr lang="en-US" sz="3200" b="1" dirty="0"/>
              <a:t>Design and Implementation</a:t>
            </a:r>
          </a:p>
        </p:txBody>
      </p:sp>
      <p:sp>
        <p:nvSpPr>
          <p:cNvPr id="4" name="TextBox 3">
            <a:extLst>
              <a:ext uri="{FF2B5EF4-FFF2-40B4-BE49-F238E27FC236}">
                <a16:creationId xmlns:a16="http://schemas.microsoft.com/office/drawing/2014/main" id="{328E50BC-E420-97EE-1420-74406B1963F3}"/>
              </a:ext>
            </a:extLst>
          </p:cNvPr>
          <p:cNvSpPr txBox="1"/>
          <p:nvPr/>
        </p:nvSpPr>
        <p:spPr>
          <a:xfrm>
            <a:off x="455525" y="612844"/>
            <a:ext cx="9907676" cy="5909310"/>
          </a:xfrm>
          <a:prstGeom prst="rect">
            <a:avLst/>
          </a:prstGeom>
          <a:noFill/>
        </p:spPr>
        <p:txBody>
          <a:bodyPr wrap="square" rtlCol="0">
            <a:spAutoFit/>
          </a:bodyPr>
          <a:lstStyle/>
          <a:p>
            <a:r>
              <a:rPr lang="en-US" b="1" dirty="0"/>
              <a:t>User Interface Design:</a:t>
            </a:r>
            <a:endParaRPr lang="en-US" dirty="0">
              <a:latin typeface="Arial Rounded MT Bold" panose="020F0704030504030204" pitchFamily="34" charset="0"/>
            </a:endParaRPr>
          </a:p>
          <a:p>
            <a:pPr marL="342900" indent="-342900">
              <a:buAutoNum type="arabicPeriod"/>
            </a:pPr>
            <a:endParaRPr lang="en-US" dirty="0">
              <a:latin typeface="Arial Rounded MT Bold" panose="020F070403050403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 Description:</a:t>
            </a:r>
          </a:p>
          <a:p>
            <a:r>
              <a:rPr lang="en-US" dirty="0">
                <a:latin typeface="Arial Rounded MT Bold" panose="020F0704030504030204" pitchFamily="34" charset="0"/>
              </a:rPr>
              <a:t>            1.The Password Generator is a web application designed to create secure passwords based on user-defined criteria.</a:t>
            </a:r>
          </a:p>
          <a:p>
            <a:r>
              <a:rPr lang="en-US" dirty="0">
                <a:latin typeface="Arial Rounded MT Bold" panose="020F0704030504030204" pitchFamily="34" charset="0"/>
              </a:rPr>
              <a:t>            2. Users can select options to include lowercase letters, uppercase letters, numbers, and symbols in the generated password. Additionally, they can specify the desired length of the password. </a:t>
            </a:r>
            <a:endParaRPr lang="en-IN" dirty="0"/>
          </a:p>
        </p:txBody>
      </p:sp>
      <p:pic>
        <p:nvPicPr>
          <p:cNvPr id="5" name="Picture 4">
            <a:extLst>
              <a:ext uri="{FF2B5EF4-FFF2-40B4-BE49-F238E27FC236}">
                <a16:creationId xmlns:a16="http://schemas.microsoft.com/office/drawing/2014/main" id="{CF4B7042-05A2-A627-FC48-8CDDECA54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35" y="1023335"/>
            <a:ext cx="8416412" cy="3666652"/>
          </a:xfrm>
          <a:prstGeom prst="rect">
            <a:avLst/>
          </a:prstGeom>
        </p:spPr>
      </p:pic>
    </p:spTree>
    <p:extLst>
      <p:ext uri="{BB962C8B-B14F-4D97-AF65-F5344CB8AC3E}">
        <p14:creationId xmlns:p14="http://schemas.microsoft.com/office/powerpoint/2010/main" val="129613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34A3E-1AAC-FDE0-52FF-7F354A5BF6DA}"/>
              </a:ext>
            </a:extLst>
          </p:cNvPr>
          <p:cNvSpPr txBox="1"/>
          <p:nvPr/>
        </p:nvSpPr>
        <p:spPr>
          <a:xfrm>
            <a:off x="2744762" y="0"/>
            <a:ext cx="6702476" cy="584775"/>
          </a:xfrm>
          <a:prstGeom prst="rect">
            <a:avLst/>
          </a:prstGeom>
          <a:noFill/>
        </p:spPr>
        <p:txBody>
          <a:bodyPr wrap="none" rtlCol="0">
            <a:spAutoFit/>
          </a:bodyPr>
          <a:lstStyle/>
          <a:p>
            <a:r>
              <a:rPr lang="en-US" sz="3200" b="1" dirty="0"/>
              <a:t>Summary of Code Implementation</a:t>
            </a:r>
            <a:endParaRPr lang="en-IN" sz="3200" b="1" dirty="0"/>
          </a:p>
        </p:txBody>
      </p:sp>
      <p:sp>
        <p:nvSpPr>
          <p:cNvPr id="4" name="TextBox 3">
            <a:extLst>
              <a:ext uri="{FF2B5EF4-FFF2-40B4-BE49-F238E27FC236}">
                <a16:creationId xmlns:a16="http://schemas.microsoft.com/office/drawing/2014/main" id="{DE4EE567-1209-048E-D3E2-836126585151}"/>
              </a:ext>
            </a:extLst>
          </p:cNvPr>
          <p:cNvSpPr txBox="1"/>
          <p:nvPr/>
        </p:nvSpPr>
        <p:spPr>
          <a:xfrm>
            <a:off x="452283" y="530453"/>
            <a:ext cx="10363199" cy="2893100"/>
          </a:xfrm>
          <a:prstGeom prst="rect">
            <a:avLst/>
          </a:prstGeom>
          <a:noFill/>
        </p:spPr>
        <p:txBody>
          <a:bodyPr wrap="square" rtlCol="0">
            <a:spAutoFit/>
          </a:bodyPr>
          <a:lstStyle/>
          <a:p>
            <a:pPr marL="342900" indent="-342900">
              <a:buAutoNum type="arabicPeriod"/>
            </a:pPr>
            <a:r>
              <a:rPr lang="en-US" sz="2000" b="1" dirty="0">
                <a:latin typeface="Arial Rounded MT Bold" panose="020F0704030504030204" pitchFamily="34" charset="0"/>
              </a:rPr>
              <a:t>HTML Structure</a:t>
            </a:r>
          </a:p>
          <a:p>
            <a:r>
              <a:rPr lang="en-US" dirty="0">
                <a:latin typeface="Arial Rounded MT Bold" panose="020F0704030504030204" pitchFamily="34" charset="0"/>
              </a:rPr>
              <a:t>    </a:t>
            </a:r>
          </a:p>
          <a:p>
            <a:r>
              <a:rPr lang="en-US" b="1" dirty="0">
                <a:latin typeface="Arial Rounded MT Bold" panose="020F0704030504030204" pitchFamily="34" charset="0"/>
              </a:rPr>
              <a:t>Description:</a:t>
            </a:r>
          </a:p>
          <a:p>
            <a:r>
              <a:rPr lang="en-US" dirty="0">
                <a:latin typeface="Arial Rounded MT Bold" panose="020F0704030504030204" pitchFamily="34" charset="0"/>
              </a:rPr>
              <a:t>            • The HTML file sets up the structure of the password generator. It includes checkboxes for character types, a number input for password length, and a button to generate the password.</a:t>
            </a:r>
          </a:p>
          <a:p>
            <a:endParaRPr lang="en-US" b="1" dirty="0">
              <a:latin typeface="Arial Rounded MT Bold" panose="020F0704030504030204" pitchFamily="34" charset="0"/>
            </a:endParaRPr>
          </a:p>
          <a:p>
            <a:r>
              <a:rPr lang="en-US" b="1" dirty="0">
                <a:latin typeface="Arial Rounded MT Bold" panose="020F0704030504030204" pitchFamily="34" charset="0"/>
              </a:rPr>
              <a:t>• </a:t>
            </a:r>
            <a:r>
              <a:rPr lang="en-US" b="1" dirty="0"/>
              <a:t>Visual:</a:t>
            </a:r>
            <a:endParaRPr lang="en-IN" b="1" dirty="0"/>
          </a:p>
          <a:p>
            <a:endParaRPr lang="en-IN" dirty="0"/>
          </a:p>
          <a:p>
            <a:endParaRPr lang="en-IN" dirty="0"/>
          </a:p>
        </p:txBody>
      </p:sp>
      <p:pic>
        <p:nvPicPr>
          <p:cNvPr id="6" name="Picture 5">
            <a:extLst>
              <a:ext uri="{FF2B5EF4-FFF2-40B4-BE49-F238E27FC236}">
                <a16:creationId xmlns:a16="http://schemas.microsoft.com/office/drawing/2014/main" id="{6D3CCFDD-DBEE-C12D-FC05-200CE7A2B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6" y="2851355"/>
            <a:ext cx="9468465" cy="3898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895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F15BB-B7CD-EB20-D18B-3D2EA9CA62B5}"/>
              </a:ext>
            </a:extLst>
          </p:cNvPr>
          <p:cNvSpPr txBox="1"/>
          <p:nvPr/>
        </p:nvSpPr>
        <p:spPr>
          <a:xfrm>
            <a:off x="570271" y="0"/>
            <a:ext cx="9586451" cy="2246769"/>
          </a:xfrm>
          <a:prstGeom prst="rect">
            <a:avLst/>
          </a:prstGeom>
          <a:noFill/>
        </p:spPr>
        <p:txBody>
          <a:bodyPr wrap="square" rtlCol="0">
            <a:spAutoFit/>
          </a:bodyPr>
          <a:lstStyle/>
          <a:p>
            <a:pPr algn="ctr"/>
            <a:r>
              <a:rPr lang="en-US" sz="3200" b="1" dirty="0"/>
              <a:t>2. CSS Styling</a:t>
            </a:r>
          </a:p>
          <a:p>
            <a:r>
              <a:rPr lang="en-US" b="1" dirty="0">
                <a:latin typeface="Arial Rounded MT Bold" panose="020F0704030504030204" pitchFamily="34" charset="0"/>
              </a:rPr>
              <a:t>Description:</a:t>
            </a:r>
          </a:p>
          <a:p>
            <a:r>
              <a:rPr lang="en-US" dirty="0">
                <a:latin typeface="Arial Rounded MT Bold" panose="020F0704030504030204" pitchFamily="34" charset="0"/>
              </a:rPr>
              <a:t>                  • </a:t>
            </a:r>
            <a:r>
              <a:rPr lang="en-US" dirty="0"/>
              <a:t>The CSS file styles the password generator, providing a clean and user-friendly interface. It includes styles for the container, inputs, labels, and button.</a:t>
            </a:r>
          </a:p>
          <a:p>
            <a:endParaRPr lang="en-US" b="1" dirty="0">
              <a:latin typeface="Arial Rounded MT Bold" panose="020F0704030504030204" pitchFamily="34" charset="0"/>
            </a:endParaRPr>
          </a:p>
          <a:p>
            <a:r>
              <a:rPr lang="en-US" b="1" dirty="0">
                <a:latin typeface="Arial Rounded MT Bold" panose="020F0704030504030204" pitchFamily="34" charset="0"/>
              </a:rPr>
              <a:t>• </a:t>
            </a:r>
            <a:r>
              <a:rPr lang="en-US" b="1" dirty="0"/>
              <a:t>Visual:</a:t>
            </a:r>
            <a:endParaRPr lang="en-IN" b="1" dirty="0"/>
          </a:p>
          <a:p>
            <a:endParaRPr lang="en-IN" dirty="0"/>
          </a:p>
        </p:txBody>
      </p:sp>
      <p:pic>
        <p:nvPicPr>
          <p:cNvPr id="4" name="Picture 3">
            <a:extLst>
              <a:ext uri="{FF2B5EF4-FFF2-40B4-BE49-F238E27FC236}">
                <a16:creationId xmlns:a16="http://schemas.microsoft.com/office/drawing/2014/main" id="{E95FFB9C-88CC-A9A3-B83D-1ABCCF127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2035276"/>
            <a:ext cx="9124336" cy="4602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456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F2055-7382-E270-69FD-C00DAF675216}"/>
              </a:ext>
            </a:extLst>
          </p:cNvPr>
          <p:cNvSpPr txBox="1"/>
          <p:nvPr/>
        </p:nvSpPr>
        <p:spPr>
          <a:xfrm>
            <a:off x="363794" y="353961"/>
            <a:ext cx="9861754" cy="2246769"/>
          </a:xfrm>
          <a:prstGeom prst="rect">
            <a:avLst/>
          </a:prstGeom>
          <a:noFill/>
        </p:spPr>
        <p:txBody>
          <a:bodyPr wrap="square" rtlCol="0">
            <a:spAutoFit/>
          </a:bodyPr>
          <a:lstStyle/>
          <a:p>
            <a:pPr algn="ctr"/>
            <a:r>
              <a:rPr lang="en-US" sz="3200" b="1" dirty="0"/>
              <a:t>3. JavaScript Functionality</a:t>
            </a:r>
          </a:p>
          <a:p>
            <a:r>
              <a:rPr lang="en-US" b="1" dirty="0">
                <a:latin typeface="Arial Rounded MT Bold" panose="020F0704030504030204" pitchFamily="34" charset="0"/>
              </a:rPr>
              <a:t>Description:</a:t>
            </a:r>
          </a:p>
          <a:p>
            <a:r>
              <a:rPr lang="en-US" dirty="0">
                <a:latin typeface="Arial Rounded MT Bold" panose="020F0704030504030204" pitchFamily="34" charset="0"/>
              </a:rPr>
              <a:t>                   • </a:t>
            </a:r>
            <a:r>
              <a:rPr lang="en-US" dirty="0"/>
              <a:t>The JavaScript code handles the logic for generating passwords based on user-selected criteria. It constructs the password from the selected character sets and updates the display field.</a:t>
            </a:r>
          </a:p>
          <a:p>
            <a:endParaRPr lang="en-US" b="1" dirty="0">
              <a:latin typeface="Arial Rounded MT Bold" panose="020F0704030504030204" pitchFamily="34" charset="0"/>
            </a:endParaRPr>
          </a:p>
          <a:p>
            <a:r>
              <a:rPr lang="en-US" b="1" dirty="0">
                <a:latin typeface="Arial Rounded MT Bold" panose="020F0704030504030204" pitchFamily="34" charset="0"/>
              </a:rPr>
              <a:t>• </a:t>
            </a:r>
            <a:r>
              <a:rPr lang="en-US" b="1" dirty="0"/>
              <a:t>Visual:</a:t>
            </a:r>
            <a:endParaRPr lang="en-IN" b="1" dirty="0"/>
          </a:p>
        </p:txBody>
      </p:sp>
      <p:pic>
        <p:nvPicPr>
          <p:cNvPr id="6" name="Picture 5">
            <a:extLst>
              <a:ext uri="{FF2B5EF4-FFF2-40B4-BE49-F238E27FC236}">
                <a16:creationId xmlns:a16="http://schemas.microsoft.com/office/drawing/2014/main" id="{63D1112F-46C5-CA30-3D0B-842C2C0B5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3" y="2615576"/>
            <a:ext cx="9429136" cy="4163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352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FAB5A-7B0F-593C-5C15-5436E3936D23}"/>
              </a:ext>
            </a:extLst>
          </p:cNvPr>
          <p:cNvSpPr txBox="1"/>
          <p:nvPr/>
        </p:nvSpPr>
        <p:spPr>
          <a:xfrm>
            <a:off x="3264309" y="2859613"/>
            <a:ext cx="5663381" cy="1200329"/>
          </a:xfrm>
          <a:prstGeom prst="rect">
            <a:avLst/>
          </a:prstGeom>
          <a:noFill/>
        </p:spPr>
        <p:txBody>
          <a:bodyPr wrap="square" rtlCol="0">
            <a:spAutoFit/>
          </a:bodyPr>
          <a:lstStyle/>
          <a:p>
            <a:pPr algn="ctr"/>
            <a:r>
              <a:rPr lang="en-US" sz="7200" b="1" dirty="0">
                <a:solidFill>
                  <a:schemeClr val="bg1"/>
                </a:solidFill>
                <a:latin typeface="Arial Rounded MT Bold" panose="020F0704030504030204" pitchFamily="34" charset="0"/>
              </a:rPr>
              <a:t>Thank You</a:t>
            </a:r>
            <a:endParaRPr lang="en-IN" sz="7200" b="1" dirty="0">
              <a:solidFill>
                <a:schemeClr val="bg1"/>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10EB9740-0C22-D550-A471-EA1E64EACF87}"/>
              </a:ext>
            </a:extLst>
          </p:cNvPr>
          <p:cNvSpPr txBox="1"/>
          <p:nvPr/>
        </p:nvSpPr>
        <p:spPr>
          <a:xfrm>
            <a:off x="3956631" y="2859613"/>
            <a:ext cx="4278735" cy="1107996"/>
          </a:xfrm>
          <a:prstGeom prst="rect">
            <a:avLst/>
          </a:prstGeom>
          <a:noFill/>
        </p:spPr>
        <p:txBody>
          <a:bodyPr wrap="none" rtlCol="0">
            <a:spAutoFit/>
          </a:bodyPr>
          <a:lstStyle/>
          <a:p>
            <a:r>
              <a:rPr lang="en-US" sz="6600" b="1" dirty="0">
                <a:solidFill>
                  <a:schemeClr val="tx2"/>
                </a:solidFill>
              </a:rPr>
              <a:t>Thank You</a:t>
            </a:r>
            <a:endParaRPr lang="en-IN" sz="6600" b="1" dirty="0">
              <a:solidFill>
                <a:schemeClr val="tx2"/>
              </a:solidFill>
            </a:endParaRPr>
          </a:p>
        </p:txBody>
      </p:sp>
    </p:spTree>
    <p:extLst>
      <p:ext uri="{BB962C8B-B14F-4D97-AF65-F5344CB8AC3E}">
        <p14:creationId xmlns:p14="http://schemas.microsoft.com/office/powerpoint/2010/main" val="2971604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233</TotalTime>
  <Words>510</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P</dc:creator>
  <cp:lastModifiedBy>Kishore P</cp:lastModifiedBy>
  <cp:revision>7</cp:revision>
  <dcterms:created xsi:type="dcterms:W3CDTF">2024-08-20T12:20:01Z</dcterms:created>
  <dcterms:modified xsi:type="dcterms:W3CDTF">2024-08-21T15:17:02Z</dcterms:modified>
</cp:coreProperties>
</file>