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i="1" dirty="0"/>
              <a:t>ST</a:t>
            </a:r>
            <a:r>
              <a:rPr lang="en-US" sz="2400" i="1" dirty="0"/>
              <a:t>UDENT NAME: </a:t>
            </a:r>
            <a:r>
              <a:rPr lang="en-IN" sz="2400" i="1" dirty="0"/>
              <a:t>DHILIP D</a:t>
            </a:r>
            <a:endParaRPr lang="en-US" sz="2400" i="1" dirty="0"/>
          </a:p>
          <a:p>
            <a:r>
              <a:rPr lang="en-US" sz="2400" i="1" dirty="0"/>
              <a:t>REGISTER NO AND NMID:</a:t>
            </a:r>
            <a:r>
              <a:rPr lang="en-IN" sz="2400" i="1" dirty="0"/>
              <a:t> 14F9DF2F2EC7E37BC7C4C76526578F75</a:t>
            </a:r>
            <a:endParaRPr lang="en-US" sz="2400" i="1" dirty="0">
              <a:cs typeface="Calibri"/>
            </a:endParaRPr>
          </a:p>
          <a:p>
            <a:r>
              <a:rPr lang="en-US" sz="2400" i="1" dirty="0"/>
              <a:t>DEPARTMENT: </a:t>
            </a:r>
            <a:r>
              <a:rPr lang="en-IN" sz="2400" i="1" dirty="0"/>
              <a:t>BCA</a:t>
            </a:r>
            <a:endParaRPr lang="en-US" sz="2400" i="1" dirty="0"/>
          </a:p>
          <a:p>
            <a:r>
              <a:rPr lang="en-US" sz="2400" i="1" dirty="0"/>
              <a:t>COLLEGE: </a:t>
            </a:r>
            <a:r>
              <a:rPr lang="en-IN" sz="2400" i="1" dirty="0"/>
              <a:t>GSS JAIN COLLEGE,NALLUR</a:t>
            </a:r>
            <a:r>
              <a:rPr lang="en-US" sz="2400" i="1" dirty="0"/>
              <a:t>/ </a:t>
            </a:r>
            <a:r>
              <a:rPr lang="en-IN" sz="2400" i="1" dirty="0"/>
              <a:t>MADRAS </a:t>
            </a:r>
            <a:r>
              <a:rPr lang="en-US" sz="2400" i="1" dirty="0"/>
              <a:t>UNIVERSITY</a:t>
            </a:r>
          </a:p>
          <a:p>
            <a:r>
              <a:rPr lang="en-US" sz="2400" i="1" dirty="0"/>
              <a:t>           </a:t>
            </a:r>
            <a:endParaRPr lang="en-IN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E5312B-D159-6AF6-FE9F-4CC338593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376" y="1325634"/>
            <a:ext cx="2849153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4F5D5-26C8-E5BD-EEC9-5C2FAB1DC21D}"/>
              </a:ext>
            </a:extLst>
          </p:cNvPr>
          <p:cNvSpPr txBox="1"/>
          <p:nvPr/>
        </p:nvSpPr>
        <p:spPr>
          <a:xfrm>
            <a:off x="1743075" y="3243356"/>
            <a:ext cx="94145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https://github.com/dhilip49/dhilip.git</a:t>
            </a:r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919159670248</cp:lastModifiedBy>
  <cp:revision>61</cp:revision>
  <dcterms:created xsi:type="dcterms:W3CDTF">2024-03-29T15:07:22Z</dcterms:created>
  <dcterms:modified xsi:type="dcterms:W3CDTF">2025-09-22T07:31:46Z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