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83DAB-5D93-43C2-A377-23FC5BD9BA74}" v="3" dt="2024-09-25T05:08:50.88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M. Dhilip</a:t>
            </a:r>
          </a:p>
          <a:p>
            <a:r>
              <a:rPr lang="en-US" sz="2400" dirty="0"/>
              <a:t>REGISTER NO: 312205691,asunm289312205691</a:t>
            </a:r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organization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TL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387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dhilip dhilip</cp:lastModifiedBy>
  <cp:revision>43</cp:revision>
  <dcterms:created xsi:type="dcterms:W3CDTF">2024-03-29T15:07:22Z</dcterms:created>
  <dcterms:modified xsi:type="dcterms:W3CDTF">2024-09-26T09:33:38Z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