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DHILIP KUMAR K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312214294 /54B361E899B7FFC9BDA49A4184107724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603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47</cp:revision>
  <dcterms:created xsi:type="dcterms:W3CDTF">2024-03-29T15:07:22Z</dcterms:created>
  <dcterms:modified xsi:type="dcterms:W3CDTF">2024-08-29T09:31:32Z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