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0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55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1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5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3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5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BD8D-A58E-488B-AE33-89487DD73892}" type="datetimeFigureOut">
              <a:rPr lang="en-IN" smtClean="0"/>
              <a:t>04-07-2017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FEF9-E6CA-48F2-A923-5F67F76CF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5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7329" y="2613131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mytrip</a:t>
            </a:r>
            <a:r>
              <a:rPr lang="en-US" dirty="0"/>
              <a:t>-web-gateway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6058800" y="2674917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mytrip</a:t>
            </a:r>
            <a:r>
              <a:rPr lang="en-US" dirty="0" smtClean="0"/>
              <a:t>-mobile-gateway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866353" y="3703217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mytrip</a:t>
            </a:r>
            <a:r>
              <a:rPr lang="en-US" dirty="0" smtClean="0"/>
              <a:t>-authentication-server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058799" y="4770017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ustomer-notification-service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53915" y="1058863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mytrip</a:t>
            </a:r>
            <a:r>
              <a:rPr lang="en-US" dirty="0" smtClean="0"/>
              <a:t>-registry-service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434905" y="3641430"/>
            <a:ext cx="2447288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customer-authentication-service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048973" y="4436376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flight-search-service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048973" y="5841982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flight-fare-service</a:t>
            </a:r>
            <a:endParaRPr lang="en-IN" dirty="0"/>
          </a:p>
        </p:txBody>
      </p:sp>
      <p:cxnSp>
        <p:nvCxnSpPr>
          <p:cNvPr id="3" name="Straight Arrow Connector 2"/>
          <p:cNvCxnSpPr>
            <a:stCxn id="4" idx="2"/>
            <a:endCxn id="10" idx="0"/>
          </p:cNvCxnSpPr>
          <p:nvPr/>
        </p:nvCxnSpPr>
        <p:spPr>
          <a:xfrm>
            <a:off x="4129329" y="3117131"/>
            <a:ext cx="71644" cy="1319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9" idx="0"/>
          </p:cNvCxnSpPr>
          <p:nvPr/>
        </p:nvCxnSpPr>
        <p:spPr>
          <a:xfrm flipH="1">
            <a:off x="2658549" y="2865131"/>
            <a:ext cx="318780" cy="776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4200973" y="4940376"/>
            <a:ext cx="0" cy="901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5151" y="19694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endParaRPr lang="en-IN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07999" y="36799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  <a:endParaRPr lang="en-IN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57252" y="39552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endParaRPr lang="en-IN" sz="2000" b="1" dirty="0"/>
          </a:p>
        </p:txBody>
      </p: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 flipH="1">
            <a:off x="7210799" y="3178917"/>
            <a:ext cx="1" cy="1591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6" idx="2"/>
          </p:cNvCxnSpPr>
          <p:nvPr/>
        </p:nvCxnSpPr>
        <p:spPr>
          <a:xfrm flipV="1">
            <a:off x="8362799" y="4207217"/>
            <a:ext cx="655554" cy="81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81543" y="44145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  <a:endParaRPr lang="en-IN" sz="2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2976902" y="167848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eb-client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6087952" y="188262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Mobile-client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27" idx="2"/>
            <a:endCxn id="74" idx="0"/>
          </p:cNvCxnSpPr>
          <p:nvPr/>
        </p:nvCxnSpPr>
        <p:spPr>
          <a:xfrm>
            <a:off x="7239952" y="692262"/>
            <a:ext cx="0" cy="579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6" idx="2"/>
            <a:endCxn id="4" idx="0"/>
          </p:cNvCxnSpPr>
          <p:nvPr/>
        </p:nvCxnSpPr>
        <p:spPr>
          <a:xfrm>
            <a:off x="4128080" y="1738955"/>
            <a:ext cx="1249" cy="874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976080" y="1234955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mytrip</a:t>
            </a:r>
            <a:r>
              <a:rPr lang="en-US" dirty="0" smtClean="0"/>
              <a:t>-web</a:t>
            </a:r>
            <a:endParaRPr lang="en-IN" dirty="0"/>
          </a:p>
        </p:txBody>
      </p:sp>
      <p:cxnSp>
        <p:nvCxnSpPr>
          <p:cNvPr id="38" name="Straight Arrow Connector 37"/>
          <p:cNvCxnSpPr>
            <a:stCxn id="26" idx="2"/>
            <a:endCxn id="36" idx="0"/>
          </p:cNvCxnSpPr>
          <p:nvPr/>
        </p:nvCxnSpPr>
        <p:spPr>
          <a:xfrm flipH="1">
            <a:off x="4128080" y="671848"/>
            <a:ext cx="822" cy="563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0948" y="7533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IN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797133" y="31357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endParaRPr lang="en-IN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69784" y="52637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endParaRPr lang="en-IN" sz="2000" b="1" dirty="0"/>
          </a:p>
        </p:txBody>
      </p:sp>
      <p:cxnSp>
        <p:nvCxnSpPr>
          <p:cNvPr id="47" name="Elbow Connector 46"/>
          <p:cNvCxnSpPr>
            <a:stCxn id="36" idx="1"/>
            <a:endCxn id="8" idx="2"/>
          </p:cNvCxnSpPr>
          <p:nvPr/>
        </p:nvCxnSpPr>
        <p:spPr>
          <a:xfrm rot="10800000" flipV="1">
            <a:off x="1305916" y="1486955"/>
            <a:ext cx="1670165" cy="75908"/>
          </a:xfrm>
          <a:prstGeom prst="bentConnector4">
            <a:avLst>
              <a:gd name="adj1" fmla="val 15512"/>
              <a:gd name="adj2" fmla="val 6331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1"/>
            <a:endCxn id="8" idx="2"/>
          </p:cNvCxnSpPr>
          <p:nvPr/>
        </p:nvCxnSpPr>
        <p:spPr>
          <a:xfrm rot="10800000">
            <a:off x="1305915" y="1562863"/>
            <a:ext cx="1671414" cy="13022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" idx="1"/>
            <a:endCxn id="8" idx="2"/>
          </p:cNvCxnSpPr>
          <p:nvPr/>
        </p:nvCxnSpPr>
        <p:spPr>
          <a:xfrm rot="10800000">
            <a:off x="1305915" y="1562864"/>
            <a:ext cx="128990" cy="23305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1"/>
            <a:endCxn id="8" idx="2"/>
          </p:cNvCxnSpPr>
          <p:nvPr/>
        </p:nvCxnSpPr>
        <p:spPr>
          <a:xfrm rot="10800000">
            <a:off x="1305915" y="1562864"/>
            <a:ext cx="1743058" cy="31255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1" idx="1"/>
            <a:endCxn id="8" idx="2"/>
          </p:cNvCxnSpPr>
          <p:nvPr/>
        </p:nvCxnSpPr>
        <p:spPr>
          <a:xfrm rot="10800000">
            <a:off x="1305915" y="1562864"/>
            <a:ext cx="1743058" cy="45311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087952" y="1272026"/>
            <a:ext cx="230400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mytrip-webapp</a:t>
            </a:r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9994537" y="806863"/>
            <a:ext cx="1982279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</a:t>
            </a:r>
            <a:endParaRPr lang="en-IN" dirty="0"/>
          </a:p>
        </p:txBody>
      </p:sp>
      <p:cxnSp>
        <p:nvCxnSpPr>
          <p:cNvPr id="77" name="Elbow Connector 76"/>
          <p:cNvCxnSpPr>
            <a:stCxn id="74" idx="3"/>
            <a:endCxn id="76" idx="2"/>
          </p:cNvCxnSpPr>
          <p:nvPr/>
        </p:nvCxnSpPr>
        <p:spPr>
          <a:xfrm flipV="1">
            <a:off x="8391952" y="1310863"/>
            <a:ext cx="2593725" cy="2131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" idx="3"/>
            <a:endCxn id="76" idx="2"/>
          </p:cNvCxnSpPr>
          <p:nvPr/>
        </p:nvCxnSpPr>
        <p:spPr>
          <a:xfrm flipV="1">
            <a:off x="8362800" y="1310863"/>
            <a:ext cx="2622877" cy="16160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" idx="3"/>
            <a:endCxn id="76" idx="2"/>
          </p:cNvCxnSpPr>
          <p:nvPr/>
        </p:nvCxnSpPr>
        <p:spPr>
          <a:xfrm flipV="1">
            <a:off x="10170353" y="1310863"/>
            <a:ext cx="815324" cy="26443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" idx="3"/>
            <a:endCxn id="76" idx="2"/>
          </p:cNvCxnSpPr>
          <p:nvPr/>
        </p:nvCxnSpPr>
        <p:spPr>
          <a:xfrm flipV="1">
            <a:off x="8362799" y="1310863"/>
            <a:ext cx="2622878" cy="37111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307050" y="77078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IN" sz="2000" b="1" dirty="0"/>
          </a:p>
        </p:txBody>
      </p:sp>
      <p:cxnSp>
        <p:nvCxnSpPr>
          <p:cNvPr id="97" name="Straight Arrow Connector 96"/>
          <p:cNvCxnSpPr>
            <a:stCxn id="74" idx="2"/>
            <a:endCxn id="5" idx="0"/>
          </p:cNvCxnSpPr>
          <p:nvPr/>
        </p:nvCxnSpPr>
        <p:spPr>
          <a:xfrm flipH="1">
            <a:off x="7210800" y="1776026"/>
            <a:ext cx="29152" cy="898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59450" y="21712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5523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dhilipk</dc:creator>
  <cp:lastModifiedBy>Eswaran, Dhilip Kumar(AWF)</cp:lastModifiedBy>
  <cp:revision>11</cp:revision>
  <dcterms:created xsi:type="dcterms:W3CDTF">2017-06-30T07:24:29Z</dcterms:created>
  <dcterms:modified xsi:type="dcterms:W3CDTF">2017-07-04T07:12:57Z</dcterms:modified>
  <cp:category>Microservices</cp:category>
</cp:coreProperties>
</file>